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7" r:id="rId5"/>
    <p:sldId id="268" r:id="rId6"/>
    <p:sldId id="258" r:id="rId7"/>
    <p:sldId id="259" r:id="rId8"/>
    <p:sldId id="267" r:id="rId9"/>
    <p:sldId id="261"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CF055-F9FB-4ED3-856F-B50839816F49}" v="5" dt="2020-11-16T09:37:56.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p:restoredTop sz="94643"/>
  </p:normalViewPr>
  <p:slideViewPr>
    <p:cSldViewPr snapToGrid="0" snapToObjects="1">
      <p:cViewPr varScale="1">
        <p:scale>
          <a:sx n="74" d="100"/>
          <a:sy n="74" d="100"/>
        </p:scale>
        <p:origin x="72"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A8150-CB55-1E45-A72C-D122ED32CBA4}"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FCFA0-2D3D-4141-9705-A114EDC5B494}" type="slidenum">
              <a:rPr lang="en-US" smtClean="0"/>
              <a:t>‹#›</a:t>
            </a:fld>
            <a:endParaRPr lang="en-US"/>
          </a:p>
        </p:txBody>
      </p:sp>
    </p:spTree>
    <p:extLst>
      <p:ext uri="{BB962C8B-B14F-4D97-AF65-F5344CB8AC3E}">
        <p14:creationId xmlns:p14="http://schemas.microsoft.com/office/powerpoint/2010/main" val="410450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9B9D3-6B7D-234A-97FA-E0AB847EC3FA}"/>
              </a:ext>
            </a:extLst>
          </p:cNvPr>
          <p:cNvSpPr/>
          <p:nvPr userDrawn="1"/>
        </p:nvSpPr>
        <p:spPr>
          <a:xfrm>
            <a:off x="0" y="0"/>
            <a:ext cx="12192000" cy="1600200"/>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sp>
        <p:nvSpPr>
          <p:cNvPr id="9" name="Subtitle 2">
            <a:extLst>
              <a:ext uri="{FF2B5EF4-FFF2-40B4-BE49-F238E27FC236}">
                <a16:creationId xmlns:a16="http://schemas.microsoft.com/office/drawing/2014/main" id="{E13E6C52-66D0-DB4E-8432-77E8DF3BF868}"/>
              </a:ext>
            </a:extLst>
          </p:cNvPr>
          <p:cNvSpPr>
            <a:spLocks noGrp="1"/>
          </p:cNvSpPr>
          <p:nvPr>
            <p:ph type="subTitle" idx="1" hasCustomPrompt="1"/>
          </p:nvPr>
        </p:nvSpPr>
        <p:spPr>
          <a:xfrm>
            <a:off x="3788229" y="4125090"/>
            <a:ext cx="4615543" cy="1027614"/>
          </a:xfrm>
          <a:prstGeom prst="rect">
            <a:avLst/>
          </a:prstGeom>
        </p:spPr>
        <p:txBody>
          <a:bodyPr/>
          <a:lstStyle>
            <a:lvl1pPr marL="0" indent="0" algn="ctr">
              <a:buNone/>
              <a:defRPr sz="1800"/>
            </a:lvl1pPr>
          </a:lstStyle>
          <a:p>
            <a:r>
              <a:rPr lang="en-US" dirty="0"/>
              <a:t>Brief description here</a:t>
            </a:r>
          </a:p>
        </p:txBody>
      </p:sp>
      <p:sp>
        <p:nvSpPr>
          <p:cNvPr id="10" name="Rectangle 9">
            <a:extLst>
              <a:ext uri="{FF2B5EF4-FFF2-40B4-BE49-F238E27FC236}">
                <a16:creationId xmlns:a16="http://schemas.microsoft.com/office/drawing/2014/main" id="{6ABDC6E1-8EB3-2442-A13C-13CF1337A6EE}"/>
              </a:ext>
            </a:extLst>
          </p:cNvPr>
          <p:cNvSpPr/>
          <p:nvPr userDrawn="1"/>
        </p:nvSpPr>
        <p:spPr>
          <a:xfrm>
            <a:off x="5932714" y="3688084"/>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1" name="Picture 10">
            <a:extLst>
              <a:ext uri="{FF2B5EF4-FFF2-40B4-BE49-F238E27FC236}">
                <a16:creationId xmlns:a16="http://schemas.microsoft.com/office/drawing/2014/main" id="{61292260-EFD5-2E49-9978-260943FAE225}"/>
              </a:ext>
            </a:extLst>
          </p:cNvPr>
          <p:cNvPicPr>
            <a:picLocks noChangeAspect="1"/>
          </p:cNvPicPr>
          <p:nvPr userDrawn="1"/>
        </p:nvPicPr>
        <p:blipFill>
          <a:blip r:embed="rId2"/>
          <a:stretch>
            <a:fillRect/>
          </a:stretch>
        </p:blipFill>
        <p:spPr>
          <a:xfrm>
            <a:off x="536121" y="525714"/>
            <a:ext cx="2250622" cy="550611"/>
          </a:xfrm>
          <a:prstGeom prst="rect">
            <a:avLst/>
          </a:prstGeom>
        </p:spPr>
      </p:pic>
      <p:pic>
        <p:nvPicPr>
          <p:cNvPr id="12" name="Picture 11" descr="A close up of a sign&#10;&#10;Description automatically generated">
            <a:extLst>
              <a:ext uri="{FF2B5EF4-FFF2-40B4-BE49-F238E27FC236}">
                <a16:creationId xmlns:a16="http://schemas.microsoft.com/office/drawing/2014/main" id="{2CB5D7F9-A4B0-184E-83D6-AA95FC6C08A2}"/>
              </a:ext>
            </a:extLst>
          </p:cNvPr>
          <p:cNvPicPr>
            <a:picLocks noChangeAspect="1"/>
          </p:cNvPicPr>
          <p:nvPr userDrawn="1"/>
        </p:nvPicPr>
        <p:blipFill>
          <a:blip r:embed="rId3"/>
          <a:stretch>
            <a:fillRect/>
          </a:stretch>
        </p:blipFill>
        <p:spPr>
          <a:xfrm>
            <a:off x="10774137" y="202610"/>
            <a:ext cx="1194980" cy="1194980"/>
          </a:xfrm>
          <a:prstGeom prst="rect">
            <a:avLst/>
          </a:prstGeom>
        </p:spPr>
      </p:pic>
      <p:sp>
        <p:nvSpPr>
          <p:cNvPr id="15" name="Title 1">
            <a:extLst>
              <a:ext uri="{FF2B5EF4-FFF2-40B4-BE49-F238E27FC236}">
                <a16:creationId xmlns:a16="http://schemas.microsoft.com/office/drawing/2014/main" id="{C843759D-CF7C-5941-A1AF-40145CF871D2}"/>
              </a:ext>
            </a:extLst>
          </p:cNvPr>
          <p:cNvSpPr>
            <a:spLocks noGrp="1"/>
          </p:cNvSpPr>
          <p:nvPr>
            <p:ph type="ctrTitle" hasCustomPrompt="1"/>
          </p:nvPr>
        </p:nvSpPr>
        <p:spPr>
          <a:xfrm>
            <a:off x="4050846" y="2828071"/>
            <a:ext cx="4090308" cy="613365"/>
          </a:xfrm>
          <a:prstGeom prst="rect">
            <a:avLst/>
          </a:prstGeom>
        </p:spPr>
        <p:txBody>
          <a:bodyPr/>
          <a:lstStyle>
            <a:lvl1pPr algn="ctr">
              <a:defRPr b="1" i="0">
                <a:latin typeface="Calibri" panose="020F0502020204030204" pitchFamily="34" charset="0"/>
                <a:cs typeface="Calibri" panose="020F0502020204030204" pitchFamily="34" charset="0"/>
              </a:defRPr>
            </a:lvl1pPr>
          </a:lstStyle>
          <a:p>
            <a:r>
              <a:rPr lang="en-US" b="1" i="0" dirty="0">
                <a:latin typeface="Calibri" panose="020F0502020204030204" pitchFamily="34" charset="0"/>
                <a:cs typeface="Calibri" panose="020F0502020204030204" pitchFamily="34" charset="0"/>
              </a:rPr>
              <a:t>Title of Output</a:t>
            </a:r>
            <a:endParaRPr lang="en-US" b="1" dirty="0">
              <a:latin typeface="Gill Sans SemiBold" panose="020B0502020104020203" pitchFamily="34" charset="-79"/>
              <a:cs typeface="Gill Sans SemiBold" panose="020B0502020104020203" pitchFamily="34" charset="-79"/>
            </a:endParaRPr>
          </a:p>
        </p:txBody>
      </p:sp>
      <p:sp>
        <p:nvSpPr>
          <p:cNvPr id="5" name="Text Placeholder 4">
            <a:extLst>
              <a:ext uri="{FF2B5EF4-FFF2-40B4-BE49-F238E27FC236}">
                <a16:creationId xmlns:a16="http://schemas.microsoft.com/office/drawing/2014/main" id="{080637D7-1726-C847-9A1A-DB83FBA9242B}"/>
              </a:ext>
            </a:extLst>
          </p:cNvPr>
          <p:cNvSpPr>
            <a:spLocks noGrp="1"/>
          </p:cNvSpPr>
          <p:nvPr>
            <p:ph type="body" sz="quarter" idx="10" hasCustomPrompt="1"/>
          </p:nvPr>
        </p:nvSpPr>
        <p:spPr>
          <a:xfrm>
            <a:off x="3275685" y="6081826"/>
            <a:ext cx="5640629" cy="345256"/>
          </a:xfrm>
          <a:prstGeom prst="rect">
            <a:avLst/>
          </a:prstGeom>
        </p:spPr>
        <p:txBody>
          <a:bodyPr/>
          <a:lstStyle>
            <a:lvl1pPr marL="0" indent="0" algn="ctr">
              <a:buNone/>
              <a:defRPr sz="1800" b="1"/>
            </a:lvl1pPr>
          </a:lstStyle>
          <a:p>
            <a:pPr lvl="0"/>
            <a:r>
              <a:rPr lang="en-GB" dirty="0"/>
              <a:t>Research Programme:</a:t>
            </a:r>
            <a:endParaRPr lang="en-US" dirty="0"/>
          </a:p>
        </p:txBody>
      </p:sp>
      <p:sp>
        <p:nvSpPr>
          <p:cNvPr id="16" name="Text Placeholder 4">
            <a:extLst>
              <a:ext uri="{FF2B5EF4-FFF2-40B4-BE49-F238E27FC236}">
                <a16:creationId xmlns:a16="http://schemas.microsoft.com/office/drawing/2014/main" id="{617D664C-90C9-0241-B0C2-845E8C26CD31}"/>
              </a:ext>
            </a:extLst>
          </p:cNvPr>
          <p:cNvSpPr>
            <a:spLocks noGrp="1"/>
          </p:cNvSpPr>
          <p:nvPr>
            <p:ph type="body" sz="quarter" idx="11" hasCustomPrompt="1"/>
          </p:nvPr>
        </p:nvSpPr>
        <p:spPr>
          <a:xfrm>
            <a:off x="3275686" y="5621070"/>
            <a:ext cx="5640628" cy="345256"/>
          </a:xfrm>
          <a:prstGeom prst="rect">
            <a:avLst/>
          </a:prstGeom>
        </p:spPr>
        <p:txBody>
          <a:bodyPr/>
          <a:lstStyle>
            <a:lvl1pPr marL="0" indent="0" algn="ctr">
              <a:buNone/>
              <a:defRPr sz="1800" b="1"/>
            </a:lvl1pPr>
          </a:lstStyle>
          <a:p>
            <a:pPr lvl="0"/>
            <a:r>
              <a:rPr lang="en-GB" dirty="0"/>
              <a:t>Researchers name</a:t>
            </a:r>
            <a:endParaRPr lang="en-US" dirty="0"/>
          </a:p>
        </p:txBody>
      </p:sp>
    </p:spTree>
    <p:extLst>
      <p:ext uri="{BB962C8B-B14F-4D97-AF65-F5344CB8AC3E}">
        <p14:creationId xmlns:p14="http://schemas.microsoft.com/office/powerpoint/2010/main" val="344761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earch Output Option 3 (Multiple Image)">
    <p:spTree>
      <p:nvGrpSpPr>
        <p:cNvPr id="1" name=""/>
        <p:cNvGrpSpPr/>
        <p:nvPr/>
      </p:nvGrpSpPr>
      <p:grpSpPr>
        <a:xfrm>
          <a:off x="0" y="0"/>
          <a:ext cx="0" cy="0"/>
          <a:chOff x="0" y="0"/>
          <a:chExt cx="0" cy="0"/>
        </a:xfrm>
      </p:grpSpPr>
      <p:sp>
        <p:nvSpPr>
          <p:cNvPr id="13" name="Picture Placeholder 6">
            <a:extLst>
              <a:ext uri="{FF2B5EF4-FFF2-40B4-BE49-F238E27FC236}">
                <a16:creationId xmlns:a16="http://schemas.microsoft.com/office/drawing/2014/main" id="{9D791181-52F6-6F49-8116-088813C66AFA}"/>
              </a:ext>
            </a:extLst>
          </p:cNvPr>
          <p:cNvSpPr>
            <a:spLocks noGrp="1"/>
          </p:cNvSpPr>
          <p:nvPr>
            <p:ph type="pic" sz="quarter" idx="20" hasCustomPrompt="1"/>
          </p:nvPr>
        </p:nvSpPr>
        <p:spPr>
          <a:xfrm>
            <a:off x="6111799" y="1917955"/>
            <a:ext cx="2706859" cy="1962518"/>
          </a:xfrm>
          <a:prstGeom prst="rect">
            <a:avLst/>
          </a:prstGeom>
        </p:spPr>
        <p:txBody>
          <a:bodyPr/>
          <a:lstStyle>
            <a:lvl1pPr>
              <a:defRPr sz="1600"/>
            </a:lvl1pPr>
          </a:lstStyle>
          <a:p>
            <a:r>
              <a:rPr lang="en-US" dirty="0"/>
              <a:t>Click icon to insert image</a:t>
            </a:r>
          </a:p>
        </p:txBody>
      </p:sp>
      <p:sp>
        <p:nvSpPr>
          <p:cNvPr id="14" name="Picture Placeholder 7">
            <a:extLst>
              <a:ext uri="{FF2B5EF4-FFF2-40B4-BE49-F238E27FC236}">
                <a16:creationId xmlns:a16="http://schemas.microsoft.com/office/drawing/2014/main" id="{1051D26D-B14C-8E45-B235-F11F593416D9}"/>
              </a:ext>
            </a:extLst>
          </p:cNvPr>
          <p:cNvSpPr>
            <a:spLocks noGrp="1"/>
          </p:cNvSpPr>
          <p:nvPr>
            <p:ph type="pic" sz="quarter" idx="21" hasCustomPrompt="1"/>
          </p:nvPr>
        </p:nvSpPr>
        <p:spPr>
          <a:xfrm>
            <a:off x="9034883" y="1918754"/>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insert image</a:t>
            </a:r>
          </a:p>
          <a:p>
            <a:endParaRPr lang="en-US" dirty="0"/>
          </a:p>
        </p:txBody>
      </p:sp>
      <p:sp>
        <p:nvSpPr>
          <p:cNvPr id="23" name="Picture Placeholder 6">
            <a:extLst>
              <a:ext uri="{FF2B5EF4-FFF2-40B4-BE49-F238E27FC236}">
                <a16:creationId xmlns:a16="http://schemas.microsoft.com/office/drawing/2014/main" id="{515C288C-024E-5E46-A515-BA18FDE6B239}"/>
              </a:ext>
            </a:extLst>
          </p:cNvPr>
          <p:cNvSpPr>
            <a:spLocks noGrp="1"/>
          </p:cNvSpPr>
          <p:nvPr>
            <p:ph type="pic" sz="quarter" idx="22" hasCustomPrompt="1"/>
          </p:nvPr>
        </p:nvSpPr>
        <p:spPr>
          <a:xfrm>
            <a:off x="6111799" y="4127755"/>
            <a:ext cx="2706859" cy="1962518"/>
          </a:xfrm>
          <a:prstGeom prst="rect">
            <a:avLst/>
          </a:prstGeom>
        </p:spPr>
        <p:txBody>
          <a:bodyPr/>
          <a:lstStyle>
            <a:lvl1pPr>
              <a:defRPr sz="1600"/>
            </a:lvl1pPr>
          </a:lstStyle>
          <a:p>
            <a:r>
              <a:rPr lang="en-US" dirty="0"/>
              <a:t>Click icon to insert image</a:t>
            </a:r>
          </a:p>
        </p:txBody>
      </p:sp>
      <p:sp>
        <p:nvSpPr>
          <p:cNvPr id="24" name="Picture Placeholder 7">
            <a:extLst>
              <a:ext uri="{FF2B5EF4-FFF2-40B4-BE49-F238E27FC236}">
                <a16:creationId xmlns:a16="http://schemas.microsoft.com/office/drawing/2014/main" id="{115A5BB8-A022-E04A-9E69-DB5280C5386A}"/>
              </a:ext>
            </a:extLst>
          </p:cNvPr>
          <p:cNvSpPr>
            <a:spLocks noGrp="1"/>
          </p:cNvSpPr>
          <p:nvPr>
            <p:ph type="pic" sz="quarter" idx="23" hasCustomPrompt="1"/>
          </p:nvPr>
        </p:nvSpPr>
        <p:spPr>
          <a:xfrm>
            <a:off x="9034883" y="4128554"/>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insert image</a:t>
            </a:r>
          </a:p>
          <a:p>
            <a:endParaRPr lang="en-US" dirty="0"/>
          </a:p>
        </p:txBody>
      </p:sp>
      <p:sp>
        <p:nvSpPr>
          <p:cNvPr id="19" name="Rectangle 18">
            <a:extLst>
              <a:ext uri="{FF2B5EF4-FFF2-40B4-BE49-F238E27FC236}">
                <a16:creationId xmlns:a16="http://schemas.microsoft.com/office/drawing/2014/main" id="{5A02B4B3-B2C1-CF48-A922-6D15EFC4B35C}"/>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20" name="Picture 19" descr="A picture containing drawing, sign&#10;&#10;Description automatically generated">
            <a:extLst>
              <a:ext uri="{FF2B5EF4-FFF2-40B4-BE49-F238E27FC236}">
                <a16:creationId xmlns:a16="http://schemas.microsoft.com/office/drawing/2014/main" id="{64E867B5-A97A-114B-A2F3-A71D5962A1AB}"/>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21" name="Rectangle 20">
            <a:extLst>
              <a:ext uri="{FF2B5EF4-FFF2-40B4-BE49-F238E27FC236}">
                <a16:creationId xmlns:a16="http://schemas.microsoft.com/office/drawing/2014/main" id="{EDE16F85-D855-E646-AE57-31060C6E7D8C}"/>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CC598861-B1DA-BE4A-936F-53D4790C2DB8}"/>
              </a:ext>
            </a:extLst>
          </p:cNvPr>
          <p:cNvSpPr>
            <a:spLocks noGrp="1"/>
          </p:cNvSpPr>
          <p:nvPr>
            <p:ph type="body" sz="quarter" idx="12" hasCustomPrompt="1"/>
          </p:nvPr>
        </p:nvSpPr>
        <p:spPr>
          <a:xfrm>
            <a:off x="304986" y="2340826"/>
            <a:ext cx="5204561" cy="3776945"/>
          </a:xfrm>
          <a:prstGeom prst="rect">
            <a:avLst/>
          </a:prstGeom>
        </p:spPr>
        <p:txBody>
          <a:bodyPr/>
          <a:lstStyle>
            <a:lvl1pPr marL="0" indent="0">
              <a:buNone/>
              <a:defRPr sz="1800"/>
            </a:lvl1pPr>
          </a:lstStyle>
          <a:p>
            <a:r>
              <a:rPr lang="en-US" dirty="0"/>
              <a:t>Multiple Image Template</a:t>
            </a:r>
          </a:p>
        </p:txBody>
      </p:sp>
      <p:sp>
        <p:nvSpPr>
          <p:cNvPr id="27" name="Text Placeholder 3">
            <a:extLst>
              <a:ext uri="{FF2B5EF4-FFF2-40B4-BE49-F238E27FC236}">
                <a16:creationId xmlns:a16="http://schemas.microsoft.com/office/drawing/2014/main" id="{34445FD2-C98B-C846-AF66-166EE8EE4C0B}"/>
              </a:ext>
            </a:extLst>
          </p:cNvPr>
          <p:cNvSpPr>
            <a:spLocks noGrp="1"/>
          </p:cNvSpPr>
          <p:nvPr>
            <p:ph type="body" sz="quarter" idx="16" hasCustomPrompt="1"/>
          </p:nvPr>
        </p:nvSpPr>
        <p:spPr>
          <a:xfrm>
            <a:off x="9574306" y="6356153"/>
            <a:ext cx="2167435" cy="365126"/>
          </a:xfrm>
          <a:prstGeom prst="rect">
            <a:avLst/>
          </a:prstGeom>
        </p:spPr>
        <p:txBody>
          <a:bodyPr/>
          <a:lstStyle>
            <a:lvl1pPr marL="0" indent="0" algn="r">
              <a:buNone/>
              <a:defRPr sz="1200"/>
            </a:lvl1pPr>
          </a:lstStyle>
          <a:p>
            <a:r>
              <a:rPr lang="en-US" dirty="0"/>
              <a:t>Image info</a:t>
            </a:r>
          </a:p>
        </p:txBody>
      </p:sp>
      <p:sp>
        <p:nvSpPr>
          <p:cNvPr id="28" name="Text Placeholder 3">
            <a:extLst>
              <a:ext uri="{FF2B5EF4-FFF2-40B4-BE49-F238E27FC236}">
                <a16:creationId xmlns:a16="http://schemas.microsoft.com/office/drawing/2014/main" id="{8DCC8E22-1E09-5641-B705-9E82B6E15FF3}"/>
              </a:ext>
            </a:extLst>
          </p:cNvPr>
          <p:cNvSpPr>
            <a:spLocks noGrp="1"/>
          </p:cNvSpPr>
          <p:nvPr>
            <p:ph type="body" sz="quarter" idx="17" hasCustomPrompt="1"/>
          </p:nvPr>
        </p:nvSpPr>
        <p:spPr>
          <a:xfrm>
            <a:off x="7144784" y="6356349"/>
            <a:ext cx="2167434" cy="365126"/>
          </a:xfrm>
          <a:prstGeom prst="rect">
            <a:avLst/>
          </a:prstGeom>
        </p:spPr>
        <p:txBody>
          <a:bodyPr/>
          <a:lstStyle>
            <a:lvl1pPr marL="0" indent="0" algn="l">
              <a:buNone/>
              <a:defRPr sz="1200"/>
            </a:lvl1pPr>
          </a:lstStyle>
          <a:p>
            <a:r>
              <a:rPr lang="en-US" dirty="0"/>
              <a:t>Insert links here</a:t>
            </a:r>
          </a:p>
        </p:txBody>
      </p:sp>
      <p:sp>
        <p:nvSpPr>
          <p:cNvPr id="16" name="Text Placeholder 4">
            <a:extLst>
              <a:ext uri="{FF2B5EF4-FFF2-40B4-BE49-F238E27FC236}">
                <a16:creationId xmlns:a16="http://schemas.microsoft.com/office/drawing/2014/main" id="{84BE005A-43C8-2240-8235-A9D75E93860A}"/>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15" name="TextBox 14">
            <a:extLst>
              <a:ext uri="{FF2B5EF4-FFF2-40B4-BE49-F238E27FC236}">
                <a16:creationId xmlns:a16="http://schemas.microsoft.com/office/drawing/2014/main" id="{7AC62CAB-706F-6E4C-ABAF-9D282C71BCFA}"/>
              </a:ext>
            </a:extLst>
          </p:cNvPr>
          <p:cNvSpPr txBox="1"/>
          <p:nvPr userDrawn="1"/>
        </p:nvSpPr>
        <p:spPr>
          <a:xfrm>
            <a:off x="281836" y="1586319"/>
            <a:ext cx="1757789" cy="369332"/>
          </a:xfrm>
          <a:prstGeom prst="rect">
            <a:avLst/>
          </a:prstGeom>
          <a:noFill/>
        </p:spPr>
        <p:txBody>
          <a:bodyPr wrap="none" rtlCol="0">
            <a:spAutoFit/>
          </a:bodyPr>
          <a:lstStyle/>
          <a:p>
            <a:pPr algn="l"/>
            <a:r>
              <a:rPr lang="en-US" dirty="0"/>
              <a:t>Research Output</a:t>
            </a:r>
          </a:p>
        </p:txBody>
      </p:sp>
    </p:spTree>
    <p:extLst>
      <p:ext uri="{BB962C8B-B14F-4D97-AF65-F5344CB8AC3E}">
        <p14:creationId xmlns:p14="http://schemas.microsoft.com/office/powerpoint/2010/main" val="182006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search Output Option 4 (Large Multimedia)">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3E68C30-6D68-5A45-91C8-AF2456F3AF41}"/>
              </a:ext>
            </a:extLst>
          </p:cNvPr>
          <p:cNvSpPr>
            <a:spLocks noGrp="1"/>
          </p:cNvSpPr>
          <p:nvPr>
            <p:ph type="body" sz="quarter" idx="16" hasCustomPrompt="1"/>
          </p:nvPr>
        </p:nvSpPr>
        <p:spPr>
          <a:xfrm>
            <a:off x="7144785" y="6348001"/>
            <a:ext cx="4404957" cy="365126"/>
          </a:xfrm>
          <a:prstGeom prst="rect">
            <a:avLst/>
          </a:prstGeom>
        </p:spPr>
        <p:txBody>
          <a:bodyPr/>
          <a:lstStyle>
            <a:lvl1pPr marL="0" indent="0" algn="r">
              <a:buNone/>
              <a:defRPr sz="1200"/>
            </a:lvl1pPr>
          </a:lstStyle>
          <a:p>
            <a:r>
              <a:rPr lang="en-US" dirty="0"/>
              <a:t>Image info</a:t>
            </a:r>
          </a:p>
        </p:txBody>
      </p:sp>
      <p:sp>
        <p:nvSpPr>
          <p:cNvPr id="8" name="Content Placeholder 2">
            <a:extLst>
              <a:ext uri="{FF2B5EF4-FFF2-40B4-BE49-F238E27FC236}">
                <a16:creationId xmlns:a16="http://schemas.microsoft.com/office/drawing/2014/main" id="{77CE13DE-5784-4343-89A2-7D001A89BAA2}"/>
              </a:ext>
            </a:extLst>
          </p:cNvPr>
          <p:cNvSpPr>
            <a:spLocks noGrp="1"/>
          </p:cNvSpPr>
          <p:nvPr>
            <p:ph idx="18" hasCustomPrompt="1"/>
          </p:nvPr>
        </p:nvSpPr>
        <p:spPr>
          <a:xfrm>
            <a:off x="424543" y="1506071"/>
            <a:ext cx="11317199" cy="4666129"/>
          </a:xfrm>
          <a:prstGeom prst="rect">
            <a:avLst/>
          </a:prstGeom>
        </p:spPr>
        <p:txBody>
          <a:bodyPr/>
          <a:lstStyle>
            <a:lvl1pPr marL="457200" indent="-457200" algn="r">
              <a:buFont typeface="Arial" panose="020B0604020202020204" pitchFamily="34" charset="0"/>
              <a:buChar char="•"/>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icons below to insert multimedia</a:t>
            </a:r>
          </a:p>
        </p:txBody>
      </p:sp>
      <p:sp>
        <p:nvSpPr>
          <p:cNvPr id="10" name="Text Placeholder 3">
            <a:extLst>
              <a:ext uri="{FF2B5EF4-FFF2-40B4-BE49-F238E27FC236}">
                <a16:creationId xmlns:a16="http://schemas.microsoft.com/office/drawing/2014/main" id="{EC6688CB-C040-E545-B2E2-F2515F782BAA}"/>
              </a:ext>
            </a:extLst>
          </p:cNvPr>
          <p:cNvSpPr>
            <a:spLocks noGrp="1"/>
          </p:cNvSpPr>
          <p:nvPr>
            <p:ph type="body" sz="quarter" idx="17" hasCustomPrompt="1"/>
          </p:nvPr>
        </p:nvSpPr>
        <p:spPr>
          <a:xfrm>
            <a:off x="424543" y="6348001"/>
            <a:ext cx="4622672" cy="365126"/>
          </a:xfrm>
          <a:prstGeom prst="rect">
            <a:avLst/>
          </a:prstGeom>
        </p:spPr>
        <p:txBody>
          <a:bodyPr/>
          <a:lstStyle>
            <a:lvl1pPr marL="0" indent="0" algn="l">
              <a:buNone/>
              <a:defRPr sz="1200"/>
            </a:lvl1pPr>
          </a:lstStyle>
          <a:p>
            <a:r>
              <a:rPr lang="en-US" dirty="0"/>
              <a:t>Insert links here</a:t>
            </a:r>
          </a:p>
        </p:txBody>
      </p:sp>
      <p:sp>
        <p:nvSpPr>
          <p:cNvPr id="12" name="Rectangle 11">
            <a:extLst>
              <a:ext uri="{FF2B5EF4-FFF2-40B4-BE49-F238E27FC236}">
                <a16:creationId xmlns:a16="http://schemas.microsoft.com/office/drawing/2014/main" id="{CC5039F4-E1FC-E94B-8FA8-9ACC6AF9AFCD}"/>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3" name="Picture 12" descr="A picture containing drawing, sign&#10;&#10;Description automatically generated">
            <a:extLst>
              <a:ext uri="{FF2B5EF4-FFF2-40B4-BE49-F238E27FC236}">
                <a16:creationId xmlns:a16="http://schemas.microsoft.com/office/drawing/2014/main" id="{6FAE3242-1CD8-8C46-A8CB-2B722CE6F971}"/>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1" name="Text Placeholder 4">
            <a:extLst>
              <a:ext uri="{FF2B5EF4-FFF2-40B4-BE49-F238E27FC236}">
                <a16:creationId xmlns:a16="http://schemas.microsoft.com/office/drawing/2014/main" id="{572F0E72-70F4-7745-B25F-D027AD107ABB}"/>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Tree>
    <p:extLst>
      <p:ext uri="{BB962C8B-B14F-4D97-AF65-F5344CB8AC3E}">
        <p14:creationId xmlns:p14="http://schemas.microsoft.com/office/powerpoint/2010/main" val="203213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semination Option 1 (Text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0C7984-A842-0D4E-9999-B54DDECC6B99}"/>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5" name="Picture 14" descr="A picture containing drawing, sign&#10;&#10;Description automatically generated">
            <a:extLst>
              <a:ext uri="{FF2B5EF4-FFF2-40B4-BE49-F238E27FC236}">
                <a16:creationId xmlns:a16="http://schemas.microsoft.com/office/drawing/2014/main" id="{02943945-C285-124C-90A0-99746C645F5F}"/>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9" name="Rectangle 8">
            <a:extLst>
              <a:ext uri="{FF2B5EF4-FFF2-40B4-BE49-F238E27FC236}">
                <a16:creationId xmlns:a16="http://schemas.microsoft.com/office/drawing/2014/main" id="{B2C174ED-A1D4-9E41-A896-2E876CFBBBF0}"/>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ECA44C68-B031-D34B-AB7A-32D75643A35D}"/>
              </a:ext>
            </a:extLst>
          </p:cNvPr>
          <p:cNvSpPr>
            <a:spLocks noGrp="1"/>
          </p:cNvSpPr>
          <p:nvPr>
            <p:ph type="body" sz="quarter" idx="12" hasCustomPrompt="1"/>
          </p:nvPr>
        </p:nvSpPr>
        <p:spPr>
          <a:xfrm>
            <a:off x="304986" y="2340826"/>
            <a:ext cx="5204561" cy="3776945"/>
          </a:xfrm>
          <a:prstGeom prst="rect">
            <a:avLst/>
          </a:prstGeom>
        </p:spPr>
        <p:txBody>
          <a:bodyPr/>
          <a:lstStyle>
            <a:lvl1pPr marL="0" indent="0">
              <a:buNone/>
              <a:defRPr sz="1800"/>
            </a:lvl1pPr>
          </a:lstStyle>
          <a:p>
            <a:r>
              <a:rPr lang="en-US" dirty="0"/>
              <a:t>Text here</a:t>
            </a:r>
          </a:p>
        </p:txBody>
      </p:sp>
      <p:sp>
        <p:nvSpPr>
          <p:cNvPr id="13" name="Text Placeholder 4">
            <a:extLst>
              <a:ext uri="{FF2B5EF4-FFF2-40B4-BE49-F238E27FC236}">
                <a16:creationId xmlns:a16="http://schemas.microsoft.com/office/drawing/2014/main" id="{9942EE86-A517-7243-8F1C-596A0AFAAE73}"/>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16" name="TextBox 15">
            <a:extLst>
              <a:ext uri="{FF2B5EF4-FFF2-40B4-BE49-F238E27FC236}">
                <a16:creationId xmlns:a16="http://schemas.microsoft.com/office/drawing/2014/main" id="{558ED9E7-65F1-2C41-ACF8-36BB43A09F37}"/>
              </a:ext>
            </a:extLst>
          </p:cNvPr>
          <p:cNvSpPr txBox="1"/>
          <p:nvPr userDrawn="1"/>
        </p:nvSpPr>
        <p:spPr>
          <a:xfrm>
            <a:off x="281836" y="1586319"/>
            <a:ext cx="1516249" cy="369332"/>
          </a:xfrm>
          <a:prstGeom prst="rect">
            <a:avLst/>
          </a:prstGeom>
          <a:noFill/>
        </p:spPr>
        <p:txBody>
          <a:bodyPr wrap="none" rtlCol="0">
            <a:spAutoFit/>
          </a:bodyPr>
          <a:lstStyle/>
          <a:p>
            <a:pPr algn="l"/>
            <a:r>
              <a:rPr lang="en-US" dirty="0"/>
              <a:t>Dissemination</a:t>
            </a:r>
          </a:p>
        </p:txBody>
      </p:sp>
    </p:spTree>
    <p:extLst>
      <p:ext uri="{BB962C8B-B14F-4D97-AF65-F5344CB8AC3E}">
        <p14:creationId xmlns:p14="http://schemas.microsoft.com/office/powerpoint/2010/main" val="89051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xtual Evidence Option 1 (Multimedia)">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721B972-373D-BA47-BE82-3D6A8DD82306}"/>
              </a:ext>
            </a:extLst>
          </p:cNvPr>
          <p:cNvSpPr>
            <a:spLocks noGrp="1"/>
          </p:cNvSpPr>
          <p:nvPr>
            <p:ph idx="18" hasCustomPrompt="1"/>
          </p:nvPr>
        </p:nvSpPr>
        <p:spPr>
          <a:xfrm>
            <a:off x="6096000" y="1917954"/>
            <a:ext cx="5645742" cy="4099670"/>
          </a:xfrm>
          <a:prstGeom prst="rect">
            <a:avLst/>
          </a:prstGeom>
        </p:spPr>
        <p:txBody>
          <a:bodyPr/>
          <a:lstStyle>
            <a:lvl1pPr marL="285750" indent="-285750" algn="r">
              <a:buFont typeface="Arial" panose="020B0604020202020204" pitchFamily="34" charset="0"/>
              <a:buChar char="•"/>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icons below to add multimedia</a:t>
            </a:r>
          </a:p>
        </p:txBody>
      </p:sp>
      <p:sp>
        <p:nvSpPr>
          <p:cNvPr id="14" name="Rectangle 13">
            <a:extLst>
              <a:ext uri="{FF2B5EF4-FFF2-40B4-BE49-F238E27FC236}">
                <a16:creationId xmlns:a16="http://schemas.microsoft.com/office/drawing/2014/main" id="{1E62361E-45AF-704D-B7F5-5BF1A85B622B}"/>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5" name="Picture 14" descr="A picture containing drawing, sign&#10;&#10;Description automatically generated">
            <a:extLst>
              <a:ext uri="{FF2B5EF4-FFF2-40B4-BE49-F238E27FC236}">
                <a16:creationId xmlns:a16="http://schemas.microsoft.com/office/drawing/2014/main" id="{DC7C43BA-687D-5646-AA5D-09C76A5F48F0}"/>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1" name="Rectangle 10">
            <a:extLst>
              <a:ext uri="{FF2B5EF4-FFF2-40B4-BE49-F238E27FC236}">
                <a16:creationId xmlns:a16="http://schemas.microsoft.com/office/drawing/2014/main" id="{3697CC29-BF63-D542-895D-2D304DC74391}"/>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E176480B-F90C-6C4B-9CE5-63A79B7D45BD}"/>
              </a:ext>
            </a:extLst>
          </p:cNvPr>
          <p:cNvSpPr>
            <a:spLocks noGrp="1"/>
          </p:cNvSpPr>
          <p:nvPr>
            <p:ph type="body" sz="quarter" idx="12" hasCustomPrompt="1"/>
          </p:nvPr>
        </p:nvSpPr>
        <p:spPr>
          <a:xfrm>
            <a:off x="304986" y="2340826"/>
            <a:ext cx="5204561" cy="3776945"/>
          </a:xfrm>
          <a:prstGeom prst="rect">
            <a:avLst/>
          </a:prstGeom>
        </p:spPr>
        <p:txBody>
          <a:bodyPr/>
          <a:lstStyle>
            <a:lvl1pPr marL="0" indent="0">
              <a:buNone/>
              <a:defRPr sz="1800"/>
            </a:lvl1pPr>
          </a:lstStyle>
          <a:p>
            <a:r>
              <a:rPr lang="en-US" dirty="0"/>
              <a:t>Text here</a:t>
            </a:r>
          </a:p>
        </p:txBody>
      </p:sp>
      <p:sp>
        <p:nvSpPr>
          <p:cNvPr id="17" name="Text Placeholder 3">
            <a:extLst>
              <a:ext uri="{FF2B5EF4-FFF2-40B4-BE49-F238E27FC236}">
                <a16:creationId xmlns:a16="http://schemas.microsoft.com/office/drawing/2014/main" id="{4B6187C7-3536-8049-B371-1678D25751C4}"/>
              </a:ext>
            </a:extLst>
          </p:cNvPr>
          <p:cNvSpPr>
            <a:spLocks noGrp="1"/>
          </p:cNvSpPr>
          <p:nvPr>
            <p:ph type="body" sz="quarter" idx="16" hasCustomPrompt="1"/>
          </p:nvPr>
        </p:nvSpPr>
        <p:spPr>
          <a:xfrm>
            <a:off x="9574306" y="6356153"/>
            <a:ext cx="2167435" cy="365126"/>
          </a:xfrm>
          <a:prstGeom prst="rect">
            <a:avLst/>
          </a:prstGeom>
        </p:spPr>
        <p:txBody>
          <a:bodyPr/>
          <a:lstStyle>
            <a:lvl1pPr marL="0" indent="0" algn="r">
              <a:buNone/>
              <a:defRPr sz="1200"/>
            </a:lvl1pPr>
          </a:lstStyle>
          <a:p>
            <a:r>
              <a:rPr lang="en-US" dirty="0"/>
              <a:t>Image info</a:t>
            </a:r>
          </a:p>
        </p:txBody>
      </p:sp>
      <p:sp>
        <p:nvSpPr>
          <p:cNvPr id="18" name="Text Placeholder 3">
            <a:extLst>
              <a:ext uri="{FF2B5EF4-FFF2-40B4-BE49-F238E27FC236}">
                <a16:creationId xmlns:a16="http://schemas.microsoft.com/office/drawing/2014/main" id="{A116EDC4-C668-6E4C-BD05-086A3F2DF53F}"/>
              </a:ext>
            </a:extLst>
          </p:cNvPr>
          <p:cNvSpPr>
            <a:spLocks noGrp="1"/>
          </p:cNvSpPr>
          <p:nvPr>
            <p:ph type="body" sz="quarter" idx="17" hasCustomPrompt="1"/>
          </p:nvPr>
        </p:nvSpPr>
        <p:spPr>
          <a:xfrm>
            <a:off x="7144784" y="6356349"/>
            <a:ext cx="2167434" cy="365126"/>
          </a:xfrm>
          <a:prstGeom prst="rect">
            <a:avLst/>
          </a:prstGeom>
        </p:spPr>
        <p:txBody>
          <a:bodyPr/>
          <a:lstStyle>
            <a:lvl1pPr marL="0" indent="0" algn="l">
              <a:buNone/>
              <a:defRPr sz="1200"/>
            </a:lvl1pPr>
          </a:lstStyle>
          <a:p>
            <a:r>
              <a:rPr lang="en-US" dirty="0"/>
              <a:t>Insert links here</a:t>
            </a:r>
          </a:p>
        </p:txBody>
      </p:sp>
      <p:sp>
        <p:nvSpPr>
          <p:cNvPr id="19" name="Text Placeholder 4">
            <a:extLst>
              <a:ext uri="{FF2B5EF4-FFF2-40B4-BE49-F238E27FC236}">
                <a16:creationId xmlns:a16="http://schemas.microsoft.com/office/drawing/2014/main" id="{CE45003D-A62C-5F4B-8933-74BB6C806180}"/>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12" name="TextBox 11">
            <a:extLst>
              <a:ext uri="{FF2B5EF4-FFF2-40B4-BE49-F238E27FC236}">
                <a16:creationId xmlns:a16="http://schemas.microsoft.com/office/drawing/2014/main" id="{805FA931-1217-5B4D-9292-319A07DB6D32}"/>
              </a:ext>
            </a:extLst>
          </p:cNvPr>
          <p:cNvSpPr txBox="1"/>
          <p:nvPr userDrawn="1"/>
        </p:nvSpPr>
        <p:spPr>
          <a:xfrm>
            <a:off x="281836" y="1586319"/>
            <a:ext cx="2087495" cy="369332"/>
          </a:xfrm>
          <a:prstGeom prst="rect">
            <a:avLst/>
          </a:prstGeom>
          <a:noFill/>
        </p:spPr>
        <p:txBody>
          <a:bodyPr wrap="none" rtlCol="0">
            <a:spAutoFit/>
          </a:bodyPr>
          <a:lstStyle/>
          <a:p>
            <a:pPr algn="l"/>
            <a:r>
              <a:rPr lang="en-US" dirty="0"/>
              <a:t>Contextual Evidence</a:t>
            </a:r>
          </a:p>
        </p:txBody>
      </p:sp>
    </p:spTree>
    <p:extLst>
      <p:ext uri="{BB962C8B-B14F-4D97-AF65-F5344CB8AC3E}">
        <p14:creationId xmlns:p14="http://schemas.microsoft.com/office/powerpoint/2010/main" val="638288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xtual Evidence Option 2 (Multi Imag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83843DE0-54B4-5F41-A83F-D322754C37EB}"/>
              </a:ext>
            </a:extLst>
          </p:cNvPr>
          <p:cNvSpPr>
            <a:spLocks noGrp="1"/>
          </p:cNvSpPr>
          <p:nvPr>
            <p:ph type="pic" sz="quarter" idx="20"/>
          </p:nvPr>
        </p:nvSpPr>
        <p:spPr>
          <a:xfrm>
            <a:off x="6111799" y="1917955"/>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13" name="Picture Placeholder 7">
            <a:extLst>
              <a:ext uri="{FF2B5EF4-FFF2-40B4-BE49-F238E27FC236}">
                <a16:creationId xmlns:a16="http://schemas.microsoft.com/office/drawing/2014/main" id="{373D581C-628A-DC49-ABF2-3EAC896CFF58}"/>
              </a:ext>
            </a:extLst>
          </p:cNvPr>
          <p:cNvSpPr>
            <a:spLocks noGrp="1"/>
          </p:cNvSpPr>
          <p:nvPr>
            <p:ph type="pic" sz="quarter" idx="21"/>
          </p:nvPr>
        </p:nvSpPr>
        <p:spPr>
          <a:xfrm>
            <a:off x="9034883" y="1918754"/>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14" name="Picture Placeholder 6">
            <a:extLst>
              <a:ext uri="{FF2B5EF4-FFF2-40B4-BE49-F238E27FC236}">
                <a16:creationId xmlns:a16="http://schemas.microsoft.com/office/drawing/2014/main" id="{F5CEBDE7-3930-AF46-9F7E-7DC7077A0052}"/>
              </a:ext>
            </a:extLst>
          </p:cNvPr>
          <p:cNvSpPr>
            <a:spLocks noGrp="1"/>
          </p:cNvSpPr>
          <p:nvPr>
            <p:ph type="pic" sz="quarter" idx="22"/>
          </p:nvPr>
        </p:nvSpPr>
        <p:spPr>
          <a:xfrm>
            <a:off x="6111799" y="4127755"/>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15" name="Picture Placeholder 7">
            <a:extLst>
              <a:ext uri="{FF2B5EF4-FFF2-40B4-BE49-F238E27FC236}">
                <a16:creationId xmlns:a16="http://schemas.microsoft.com/office/drawing/2014/main" id="{C298C073-8CB7-6940-8AF2-BC4D37572E5F}"/>
              </a:ext>
            </a:extLst>
          </p:cNvPr>
          <p:cNvSpPr>
            <a:spLocks noGrp="1"/>
          </p:cNvSpPr>
          <p:nvPr>
            <p:ph type="pic" sz="quarter" idx="23"/>
          </p:nvPr>
        </p:nvSpPr>
        <p:spPr>
          <a:xfrm>
            <a:off x="9034883" y="4128554"/>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18" name="Rectangle 17">
            <a:extLst>
              <a:ext uri="{FF2B5EF4-FFF2-40B4-BE49-F238E27FC236}">
                <a16:creationId xmlns:a16="http://schemas.microsoft.com/office/drawing/2014/main" id="{9B416D46-18E3-5141-944C-B3642534C7FE}"/>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9" name="Picture 18" descr="A picture containing drawing, sign&#10;&#10;Description automatically generated">
            <a:extLst>
              <a:ext uri="{FF2B5EF4-FFF2-40B4-BE49-F238E27FC236}">
                <a16:creationId xmlns:a16="http://schemas.microsoft.com/office/drawing/2014/main" id="{BC072882-BC2E-FE41-8449-E0CE2428C45D}"/>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6" name="Text Placeholder 3">
            <a:extLst>
              <a:ext uri="{FF2B5EF4-FFF2-40B4-BE49-F238E27FC236}">
                <a16:creationId xmlns:a16="http://schemas.microsoft.com/office/drawing/2014/main" id="{529D70E7-F9C5-0A40-B48E-5C1F8D1969F4}"/>
              </a:ext>
            </a:extLst>
          </p:cNvPr>
          <p:cNvSpPr>
            <a:spLocks noGrp="1"/>
          </p:cNvSpPr>
          <p:nvPr>
            <p:ph type="body" sz="quarter" idx="16" hasCustomPrompt="1"/>
          </p:nvPr>
        </p:nvSpPr>
        <p:spPr>
          <a:xfrm>
            <a:off x="9574306" y="6356153"/>
            <a:ext cx="2167435" cy="365126"/>
          </a:xfrm>
          <a:prstGeom prst="rect">
            <a:avLst/>
          </a:prstGeom>
        </p:spPr>
        <p:txBody>
          <a:bodyPr/>
          <a:lstStyle>
            <a:lvl1pPr marL="0" indent="0" algn="r">
              <a:buNone/>
              <a:defRPr sz="1200"/>
            </a:lvl1pPr>
          </a:lstStyle>
          <a:p>
            <a:r>
              <a:rPr lang="en-US" dirty="0"/>
              <a:t>Image info</a:t>
            </a:r>
          </a:p>
        </p:txBody>
      </p:sp>
      <p:sp>
        <p:nvSpPr>
          <p:cNvPr id="17" name="Text Placeholder 3">
            <a:extLst>
              <a:ext uri="{FF2B5EF4-FFF2-40B4-BE49-F238E27FC236}">
                <a16:creationId xmlns:a16="http://schemas.microsoft.com/office/drawing/2014/main" id="{AF71D92D-70BD-9640-84B6-FCF9E77775FB}"/>
              </a:ext>
            </a:extLst>
          </p:cNvPr>
          <p:cNvSpPr>
            <a:spLocks noGrp="1"/>
          </p:cNvSpPr>
          <p:nvPr>
            <p:ph type="body" sz="quarter" idx="17" hasCustomPrompt="1"/>
          </p:nvPr>
        </p:nvSpPr>
        <p:spPr>
          <a:xfrm>
            <a:off x="7144784" y="6356349"/>
            <a:ext cx="2167434" cy="365126"/>
          </a:xfrm>
          <a:prstGeom prst="rect">
            <a:avLst/>
          </a:prstGeom>
        </p:spPr>
        <p:txBody>
          <a:bodyPr/>
          <a:lstStyle>
            <a:lvl1pPr marL="0" indent="0" algn="l">
              <a:buNone/>
              <a:defRPr sz="1200"/>
            </a:lvl1pPr>
          </a:lstStyle>
          <a:p>
            <a:r>
              <a:rPr lang="en-US" dirty="0"/>
              <a:t>Insert links here</a:t>
            </a:r>
          </a:p>
        </p:txBody>
      </p:sp>
      <p:sp>
        <p:nvSpPr>
          <p:cNvPr id="20" name="Rectangle 19">
            <a:extLst>
              <a:ext uri="{FF2B5EF4-FFF2-40B4-BE49-F238E27FC236}">
                <a16:creationId xmlns:a16="http://schemas.microsoft.com/office/drawing/2014/main" id="{260D5930-5DE8-014F-8100-6886373CCEF7}"/>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2D70D1B8-9914-B24F-9276-D2A8AC7B72DD}"/>
              </a:ext>
            </a:extLst>
          </p:cNvPr>
          <p:cNvSpPr>
            <a:spLocks noGrp="1"/>
          </p:cNvSpPr>
          <p:nvPr>
            <p:ph type="body" sz="quarter" idx="12" hasCustomPrompt="1"/>
          </p:nvPr>
        </p:nvSpPr>
        <p:spPr>
          <a:xfrm>
            <a:off x="304986" y="2340826"/>
            <a:ext cx="5204561" cy="3776945"/>
          </a:xfrm>
          <a:prstGeom prst="rect">
            <a:avLst/>
          </a:prstGeom>
        </p:spPr>
        <p:txBody>
          <a:bodyPr/>
          <a:lstStyle>
            <a:lvl1pPr marL="0" indent="0">
              <a:buNone/>
              <a:defRPr sz="1800"/>
            </a:lvl1pPr>
          </a:lstStyle>
          <a:p>
            <a:r>
              <a:rPr lang="en-US" dirty="0"/>
              <a:t>Text here</a:t>
            </a:r>
          </a:p>
        </p:txBody>
      </p:sp>
      <p:sp>
        <p:nvSpPr>
          <p:cNvPr id="23" name="Text Placeholder 4">
            <a:extLst>
              <a:ext uri="{FF2B5EF4-FFF2-40B4-BE49-F238E27FC236}">
                <a16:creationId xmlns:a16="http://schemas.microsoft.com/office/drawing/2014/main" id="{4B774823-F366-8848-B0A3-87B9F4BD20C3}"/>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24" name="TextBox 23">
            <a:extLst>
              <a:ext uri="{FF2B5EF4-FFF2-40B4-BE49-F238E27FC236}">
                <a16:creationId xmlns:a16="http://schemas.microsoft.com/office/drawing/2014/main" id="{A50AB56D-2EAA-6444-8356-E01A5C045337}"/>
              </a:ext>
            </a:extLst>
          </p:cNvPr>
          <p:cNvSpPr txBox="1"/>
          <p:nvPr userDrawn="1"/>
        </p:nvSpPr>
        <p:spPr>
          <a:xfrm>
            <a:off x="281836" y="1586319"/>
            <a:ext cx="2087495" cy="369332"/>
          </a:xfrm>
          <a:prstGeom prst="rect">
            <a:avLst/>
          </a:prstGeom>
          <a:noFill/>
        </p:spPr>
        <p:txBody>
          <a:bodyPr wrap="none" rtlCol="0">
            <a:spAutoFit/>
          </a:bodyPr>
          <a:lstStyle/>
          <a:p>
            <a:pPr algn="l"/>
            <a:r>
              <a:rPr lang="en-US" dirty="0"/>
              <a:t>Contextual Evidence</a:t>
            </a:r>
          </a:p>
        </p:txBody>
      </p:sp>
    </p:spTree>
    <p:extLst>
      <p:ext uri="{BB962C8B-B14F-4D97-AF65-F5344CB8AC3E}">
        <p14:creationId xmlns:p14="http://schemas.microsoft.com/office/powerpoint/2010/main" val="2987260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knowledgments (Text only)">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B1040ECF-FC6C-C94A-8124-51FD744ABD82}"/>
              </a:ext>
            </a:extLst>
          </p:cNvPr>
          <p:cNvSpPr>
            <a:spLocks noGrp="1"/>
          </p:cNvSpPr>
          <p:nvPr>
            <p:ph type="body" sz="quarter" idx="18" hasCustomPrompt="1"/>
          </p:nvPr>
        </p:nvSpPr>
        <p:spPr>
          <a:xfrm>
            <a:off x="7204485" y="6348001"/>
            <a:ext cx="4622672" cy="365126"/>
          </a:xfrm>
          <a:prstGeom prst="rect">
            <a:avLst/>
          </a:prstGeom>
        </p:spPr>
        <p:txBody>
          <a:bodyPr/>
          <a:lstStyle>
            <a:lvl1pPr marL="0" indent="0" algn="l">
              <a:buNone/>
              <a:defRPr sz="1200"/>
            </a:lvl1pPr>
          </a:lstStyle>
          <a:p>
            <a:r>
              <a:rPr lang="en-US" dirty="0"/>
              <a:t>Insert links here</a:t>
            </a:r>
          </a:p>
        </p:txBody>
      </p:sp>
      <p:sp>
        <p:nvSpPr>
          <p:cNvPr id="10" name="Rectangle 9">
            <a:extLst>
              <a:ext uri="{FF2B5EF4-FFF2-40B4-BE49-F238E27FC236}">
                <a16:creationId xmlns:a16="http://schemas.microsoft.com/office/drawing/2014/main" id="{040ADA45-3426-1648-A01E-8FAB9C2A0758}"/>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7" name="Picture 16" descr="A picture containing drawing, sign&#10;&#10;Description automatically generated">
            <a:extLst>
              <a:ext uri="{FF2B5EF4-FFF2-40B4-BE49-F238E27FC236}">
                <a16:creationId xmlns:a16="http://schemas.microsoft.com/office/drawing/2014/main" id="{20824C11-9323-6245-AB12-9B23240D08FA}"/>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8" name="Rectangle 17">
            <a:extLst>
              <a:ext uri="{FF2B5EF4-FFF2-40B4-BE49-F238E27FC236}">
                <a16:creationId xmlns:a16="http://schemas.microsoft.com/office/drawing/2014/main" id="{36961A06-C7A3-7A48-92F1-46646194EE30}"/>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361FFE7C-DF85-5D41-B881-CE1CC11FA55B}"/>
              </a:ext>
            </a:extLst>
          </p:cNvPr>
          <p:cNvSpPr>
            <a:spLocks noGrp="1"/>
          </p:cNvSpPr>
          <p:nvPr>
            <p:ph type="body" sz="quarter" idx="12" hasCustomPrompt="1"/>
          </p:nvPr>
        </p:nvSpPr>
        <p:spPr>
          <a:xfrm>
            <a:off x="304986" y="2340826"/>
            <a:ext cx="5204561" cy="3776945"/>
          </a:xfrm>
          <a:prstGeom prst="rect">
            <a:avLst/>
          </a:prstGeom>
        </p:spPr>
        <p:txBody>
          <a:bodyPr/>
          <a:lstStyle>
            <a:lvl1pPr marL="0" indent="0">
              <a:buNone/>
              <a:defRPr sz="1800"/>
            </a:lvl1pPr>
          </a:lstStyle>
          <a:p>
            <a:r>
              <a:rPr lang="en-US" dirty="0"/>
              <a:t>Text here</a:t>
            </a:r>
          </a:p>
        </p:txBody>
      </p:sp>
      <p:sp>
        <p:nvSpPr>
          <p:cNvPr id="22" name="Text Placeholder 4">
            <a:extLst>
              <a:ext uri="{FF2B5EF4-FFF2-40B4-BE49-F238E27FC236}">
                <a16:creationId xmlns:a16="http://schemas.microsoft.com/office/drawing/2014/main" id="{9BEE45DB-3C66-7541-BBEB-3CB0129DA339}"/>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11" name="TextBox 10">
            <a:extLst>
              <a:ext uri="{FF2B5EF4-FFF2-40B4-BE49-F238E27FC236}">
                <a16:creationId xmlns:a16="http://schemas.microsoft.com/office/drawing/2014/main" id="{FAAE0929-AD45-EA40-9F24-31FDC0B49DE0}"/>
              </a:ext>
            </a:extLst>
          </p:cNvPr>
          <p:cNvSpPr txBox="1"/>
          <p:nvPr userDrawn="1"/>
        </p:nvSpPr>
        <p:spPr>
          <a:xfrm>
            <a:off x="281836" y="1586319"/>
            <a:ext cx="1912896" cy="369332"/>
          </a:xfrm>
          <a:prstGeom prst="rect">
            <a:avLst/>
          </a:prstGeom>
          <a:noFill/>
        </p:spPr>
        <p:txBody>
          <a:bodyPr wrap="none" rtlCol="0">
            <a:spAutoFit/>
          </a:bodyPr>
          <a:lstStyle/>
          <a:p>
            <a:pPr algn="l"/>
            <a:r>
              <a:rPr lang="en-US" dirty="0"/>
              <a:t>Acknowledgments</a:t>
            </a:r>
          </a:p>
        </p:txBody>
      </p:sp>
    </p:spTree>
    <p:extLst>
      <p:ext uri="{BB962C8B-B14F-4D97-AF65-F5344CB8AC3E}">
        <p14:creationId xmlns:p14="http://schemas.microsoft.com/office/powerpoint/2010/main" val="2074283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age 8 Images">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827B867-1FF4-2747-9FEF-AFE595F68B99}"/>
              </a:ext>
            </a:extLst>
          </p:cNvPr>
          <p:cNvSpPr>
            <a:spLocks noGrp="1"/>
          </p:cNvSpPr>
          <p:nvPr>
            <p:ph type="body" sz="quarter" idx="16" hasCustomPrompt="1"/>
          </p:nvPr>
        </p:nvSpPr>
        <p:spPr>
          <a:xfrm>
            <a:off x="7144784" y="6356153"/>
            <a:ext cx="4596957" cy="365126"/>
          </a:xfrm>
          <a:prstGeom prst="rect">
            <a:avLst/>
          </a:prstGeom>
        </p:spPr>
        <p:txBody>
          <a:bodyPr/>
          <a:lstStyle>
            <a:lvl1pPr marL="0" indent="0" algn="r">
              <a:buNone/>
              <a:defRPr sz="1200"/>
            </a:lvl1pPr>
          </a:lstStyle>
          <a:p>
            <a:r>
              <a:rPr lang="en-US" dirty="0"/>
              <a:t>Image info</a:t>
            </a:r>
          </a:p>
        </p:txBody>
      </p:sp>
      <p:sp>
        <p:nvSpPr>
          <p:cNvPr id="12" name="Text Placeholder 3">
            <a:extLst>
              <a:ext uri="{FF2B5EF4-FFF2-40B4-BE49-F238E27FC236}">
                <a16:creationId xmlns:a16="http://schemas.microsoft.com/office/drawing/2014/main" id="{8C93AF70-1408-134E-843A-78846FD78333}"/>
              </a:ext>
            </a:extLst>
          </p:cNvPr>
          <p:cNvSpPr>
            <a:spLocks noGrp="1"/>
          </p:cNvSpPr>
          <p:nvPr>
            <p:ph type="body" sz="quarter" idx="17" hasCustomPrompt="1"/>
          </p:nvPr>
        </p:nvSpPr>
        <p:spPr>
          <a:xfrm>
            <a:off x="424543" y="6348001"/>
            <a:ext cx="4622672" cy="365126"/>
          </a:xfrm>
          <a:prstGeom prst="rect">
            <a:avLst/>
          </a:prstGeom>
        </p:spPr>
        <p:txBody>
          <a:bodyPr/>
          <a:lstStyle>
            <a:lvl1pPr marL="0" indent="0" algn="l">
              <a:buNone/>
              <a:defRPr sz="1200"/>
            </a:lvl1pPr>
          </a:lstStyle>
          <a:p>
            <a:r>
              <a:rPr lang="en-US" dirty="0"/>
              <a:t>Insert links here</a:t>
            </a:r>
          </a:p>
        </p:txBody>
      </p:sp>
      <p:sp>
        <p:nvSpPr>
          <p:cNvPr id="22" name="Rectangle 21">
            <a:extLst>
              <a:ext uri="{FF2B5EF4-FFF2-40B4-BE49-F238E27FC236}">
                <a16:creationId xmlns:a16="http://schemas.microsoft.com/office/drawing/2014/main" id="{3D7D5662-5B57-1E49-B34C-66BB36C37DA4}"/>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23" name="Picture 22" descr="A picture containing drawing, sign&#10;&#10;Description automatically generated">
            <a:extLst>
              <a:ext uri="{FF2B5EF4-FFF2-40B4-BE49-F238E27FC236}">
                <a16:creationId xmlns:a16="http://schemas.microsoft.com/office/drawing/2014/main" id="{9F2162AA-B91B-D84D-8FCB-EF0B7E01D811}"/>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26" name="Picture Placeholder 6">
            <a:extLst>
              <a:ext uri="{FF2B5EF4-FFF2-40B4-BE49-F238E27FC236}">
                <a16:creationId xmlns:a16="http://schemas.microsoft.com/office/drawing/2014/main" id="{E59C7476-4963-204E-8BA7-604561DCA756}"/>
              </a:ext>
            </a:extLst>
          </p:cNvPr>
          <p:cNvSpPr>
            <a:spLocks noGrp="1"/>
          </p:cNvSpPr>
          <p:nvPr>
            <p:ph type="pic" sz="quarter" idx="20"/>
          </p:nvPr>
        </p:nvSpPr>
        <p:spPr>
          <a:xfrm>
            <a:off x="6178705" y="1917955"/>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27" name="Picture Placeholder 7">
            <a:extLst>
              <a:ext uri="{FF2B5EF4-FFF2-40B4-BE49-F238E27FC236}">
                <a16:creationId xmlns:a16="http://schemas.microsoft.com/office/drawing/2014/main" id="{C1E2BBE5-057B-3E48-A9C3-0A4222A631D8}"/>
              </a:ext>
            </a:extLst>
          </p:cNvPr>
          <p:cNvSpPr>
            <a:spLocks noGrp="1"/>
          </p:cNvSpPr>
          <p:nvPr>
            <p:ph type="pic" sz="quarter" idx="21"/>
          </p:nvPr>
        </p:nvSpPr>
        <p:spPr>
          <a:xfrm>
            <a:off x="9101789" y="1918754"/>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28" name="Picture Placeholder 6">
            <a:extLst>
              <a:ext uri="{FF2B5EF4-FFF2-40B4-BE49-F238E27FC236}">
                <a16:creationId xmlns:a16="http://schemas.microsoft.com/office/drawing/2014/main" id="{EA6D35FD-36E4-9F40-B43A-421B798C627E}"/>
              </a:ext>
            </a:extLst>
          </p:cNvPr>
          <p:cNvSpPr>
            <a:spLocks noGrp="1"/>
          </p:cNvSpPr>
          <p:nvPr>
            <p:ph type="pic" sz="quarter" idx="22"/>
          </p:nvPr>
        </p:nvSpPr>
        <p:spPr>
          <a:xfrm>
            <a:off x="6178705" y="4127755"/>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29" name="Picture Placeholder 7">
            <a:extLst>
              <a:ext uri="{FF2B5EF4-FFF2-40B4-BE49-F238E27FC236}">
                <a16:creationId xmlns:a16="http://schemas.microsoft.com/office/drawing/2014/main" id="{62E39907-7571-CE4E-862B-F9E6C7E09D56}"/>
              </a:ext>
            </a:extLst>
          </p:cNvPr>
          <p:cNvSpPr>
            <a:spLocks noGrp="1"/>
          </p:cNvSpPr>
          <p:nvPr>
            <p:ph type="pic" sz="quarter" idx="23"/>
          </p:nvPr>
        </p:nvSpPr>
        <p:spPr>
          <a:xfrm>
            <a:off x="9101789" y="4128554"/>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30" name="Picture Placeholder 6">
            <a:extLst>
              <a:ext uri="{FF2B5EF4-FFF2-40B4-BE49-F238E27FC236}">
                <a16:creationId xmlns:a16="http://schemas.microsoft.com/office/drawing/2014/main" id="{259EC8F7-8386-0C4C-B97B-813E78F10C37}"/>
              </a:ext>
            </a:extLst>
          </p:cNvPr>
          <p:cNvSpPr>
            <a:spLocks noGrp="1"/>
          </p:cNvSpPr>
          <p:nvPr>
            <p:ph type="pic" sz="quarter" idx="24"/>
          </p:nvPr>
        </p:nvSpPr>
        <p:spPr>
          <a:xfrm>
            <a:off x="346617" y="1917955"/>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31" name="Picture Placeholder 7">
            <a:extLst>
              <a:ext uri="{FF2B5EF4-FFF2-40B4-BE49-F238E27FC236}">
                <a16:creationId xmlns:a16="http://schemas.microsoft.com/office/drawing/2014/main" id="{F0249D87-EE73-8147-AFAE-36A30488BCEF}"/>
              </a:ext>
            </a:extLst>
          </p:cNvPr>
          <p:cNvSpPr>
            <a:spLocks noGrp="1"/>
          </p:cNvSpPr>
          <p:nvPr>
            <p:ph type="pic" sz="quarter" idx="25"/>
          </p:nvPr>
        </p:nvSpPr>
        <p:spPr>
          <a:xfrm>
            <a:off x="3269701" y="1918754"/>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32" name="Picture Placeholder 6">
            <a:extLst>
              <a:ext uri="{FF2B5EF4-FFF2-40B4-BE49-F238E27FC236}">
                <a16:creationId xmlns:a16="http://schemas.microsoft.com/office/drawing/2014/main" id="{42773820-F9BE-264B-9A5C-C77387A2A018}"/>
              </a:ext>
            </a:extLst>
          </p:cNvPr>
          <p:cNvSpPr>
            <a:spLocks noGrp="1"/>
          </p:cNvSpPr>
          <p:nvPr>
            <p:ph type="pic" sz="quarter" idx="26"/>
          </p:nvPr>
        </p:nvSpPr>
        <p:spPr>
          <a:xfrm>
            <a:off x="346617" y="4127755"/>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33" name="Picture Placeholder 7">
            <a:extLst>
              <a:ext uri="{FF2B5EF4-FFF2-40B4-BE49-F238E27FC236}">
                <a16:creationId xmlns:a16="http://schemas.microsoft.com/office/drawing/2014/main" id="{73DFA0B2-B786-3B4E-9EE9-521CC2C94F50}"/>
              </a:ext>
            </a:extLst>
          </p:cNvPr>
          <p:cNvSpPr>
            <a:spLocks noGrp="1"/>
          </p:cNvSpPr>
          <p:nvPr>
            <p:ph type="pic" sz="quarter" idx="27"/>
          </p:nvPr>
        </p:nvSpPr>
        <p:spPr>
          <a:xfrm>
            <a:off x="3269701" y="4128554"/>
            <a:ext cx="2706859" cy="196251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34" name="Text Placeholder 4">
            <a:extLst>
              <a:ext uri="{FF2B5EF4-FFF2-40B4-BE49-F238E27FC236}">
                <a16:creationId xmlns:a16="http://schemas.microsoft.com/office/drawing/2014/main" id="{293A50A9-B964-B344-ADDC-04C78A78F5A9}"/>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Tree>
    <p:extLst>
      <p:ext uri="{BB962C8B-B14F-4D97-AF65-F5344CB8AC3E}">
        <p14:creationId xmlns:p14="http://schemas.microsoft.com/office/powerpoint/2010/main" val="2195610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age 2 Image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C655229D-2B07-074D-90EC-9052788F6E8D}"/>
              </a:ext>
            </a:extLst>
          </p:cNvPr>
          <p:cNvSpPr>
            <a:spLocks noGrp="1"/>
          </p:cNvSpPr>
          <p:nvPr>
            <p:ph type="body" sz="quarter" idx="16" hasCustomPrompt="1"/>
          </p:nvPr>
        </p:nvSpPr>
        <p:spPr>
          <a:xfrm>
            <a:off x="7097486" y="6356349"/>
            <a:ext cx="4274142" cy="365126"/>
          </a:xfrm>
          <a:prstGeom prst="rect">
            <a:avLst/>
          </a:prstGeom>
        </p:spPr>
        <p:txBody>
          <a:bodyPr/>
          <a:lstStyle>
            <a:lvl1pPr marL="0" indent="0" algn="r">
              <a:buNone/>
              <a:defRPr sz="1200"/>
            </a:lvl1pPr>
          </a:lstStyle>
          <a:p>
            <a:r>
              <a:rPr lang="en-US" dirty="0"/>
              <a:t>Image info</a:t>
            </a:r>
          </a:p>
        </p:txBody>
      </p:sp>
      <p:sp>
        <p:nvSpPr>
          <p:cNvPr id="15" name="Text Placeholder 3">
            <a:extLst>
              <a:ext uri="{FF2B5EF4-FFF2-40B4-BE49-F238E27FC236}">
                <a16:creationId xmlns:a16="http://schemas.microsoft.com/office/drawing/2014/main" id="{B1040ECF-FC6C-C94A-8124-51FD744ABD82}"/>
              </a:ext>
            </a:extLst>
          </p:cNvPr>
          <p:cNvSpPr>
            <a:spLocks noGrp="1"/>
          </p:cNvSpPr>
          <p:nvPr>
            <p:ph type="body" sz="quarter" idx="18" hasCustomPrompt="1"/>
          </p:nvPr>
        </p:nvSpPr>
        <p:spPr>
          <a:xfrm>
            <a:off x="424543" y="6348001"/>
            <a:ext cx="4622672" cy="365126"/>
          </a:xfrm>
          <a:prstGeom prst="rect">
            <a:avLst/>
          </a:prstGeom>
        </p:spPr>
        <p:txBody>
          <a:bodyPr/>
          <a:lstStyle>
            <a:lvl1pPr marL="0" indent="0" algn="l">
              <a:buNone/>
              <a:defRPr sz="1200"/>
            </a:lvl1pPr>
          </a:lstStyle>
          <a:p>
            <a:r>
              <a:rPr lang="en-US" dirty="0"/>
              <a:t>Image info</a:t>
            </a:r>
          </a:p>
        </p:txBody>
      </p:sp>
      <p:sp>
        <p:nvSpPr>
          <p:cNvPr id="16" name="Picture Placeholder 4">
            <a:extLst>
              <a:ext uri="{FF2B5EF4-FFF2-40B4-BE49-F238E27FC236}">
                <a16:creationId xmlns:a16="http://schemas.microsoft.com/office/drawing/2014/main" id="{6106AAB4-8568-D247-9F23-12D396B1BF14}"/>
              </a:ext>
            </a:extLst>
          </p:cNvPr>
          <p:cNvSpPr>
            <a:spLocks noGrp="1"/>
          </p:cNvSpPr>
          <p:nvPr>
            <p:ph type="pic" sz="quarter" idx="19"/>
          </p:nvPr>
        </p:nvSpPr>
        <p:spPr>
          <a:xfrm>
            <a:off x="424543" y="2013857"/>
            <a:ext cx="5301343" cy="39471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18" name="Picture Placeholder 4">
            <a:extLst>
              <a:ext uri="{FF2B5EF4-FFF2-40B4-BE49-F238E27FC236}">
                <a16:creationId xmlns:a16="http://schemas.microsoft.com/office/drawing/2014/main" id="{3F6D8E7F-5F76-7D46-8B69-ADD46358534F}"/>
              </a:ext>
            </a:extLst>
          </p:cNvPr>
          <p:cNvSpPr>
            <a:spLocks noGrp="1"/>
          </p:cNvSpPr>
          <p:nvPr>
            <p:ph type="pic" sz="quarter" idx="20"/>
          </p:nvPr>
        </p:nvSpPr>
        <p:spPr>
          <a:xfrm>
            <a:off x="6059399" y="2013857"/>
            <a:ext cx="5301343" cy="39471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9" name="Rectangle 8">
            <a:extLst>
              <a:ext uri="{FF2B5EF4-FFF2-40B4-BE49-F238E27FC236}">
                <a16:creationId xmlns:a16="http://schemas.microsoft.com/office/drawing/2014/main" id="{61596485-2B2E-4D46-A1C5-4C90AB5FA04D}"/>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1" name="Picture 10" descr="A picture containing drawing, sign&#10;&#10;Description automatically generated">
            <a:extLst>
              <a:ext uri="{FF2B5EF4-FFF2-40B4-BE49-F238E27FC236}">
                <a16:creationId xmlns:a16="http://schemas.microsoft.com/office/drawing/2014/main" id="{E5E0FC22-0325-884C-BB43-CB7D054125C8}"/>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2" name="Text Placeholder 4">
            <a:extLst>
              <a:ext uri="{FF2B5EF4-FFF2-40B4-BE49-F238E27FC236}">
                <a16:creationId xmlns:a16="http://schemas.microsoft.com/office/drawing/2014/main" id="{E40E62E0-F58D-A448-AF08-25BCF9A5E161}"/>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Tree>
    <p:extLst>
      <p:ext uri="{BB962C8B-B14F-4D97-AF65-F5344CB8AC3E}">
        <p14:creationId xmlns:p14="http://schemas.microsoft.com/office/powerpoint/2010/main" val="28156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Page 3 Images">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6106AAB4-8568-D247-9F23-12D396B1BF14}"/>
              </a:ext>
            </a:extLst>
          </p:cNvPr>
          <p:cNvSpPr>
            <a:spLocks noGrp="1"/>
          </p:cNvSpPr>
          <p:nvPr>
            <p:ph type="pic" sz="quarter" idx="19"/>
          </p:nvPr>
        </p:nvSpPr>
        <p:spPr>
          <a:xfrm>
            <a:off x="424543" y="2013857"/>
            <a:ext cx="3450771" cy="39471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7" name="Picture Placeholder 4">
            <a:extLst>
              <a:ext uri="{FF2B5EF4-FFF2-40B4-BE49-F238E27FC236}">
                <a16:creationId xmlns:a16="http://schemas.microsoft.com/office/drawing/2014/main" id="{5C8CEFB0-F205-164D-B7EE-F0EC90006832}"/>
              </a:ext>
            </a:extLst>
          </p:cNvPr>
          <p:cNvSpPr>
            <a:spLocks noGrp="1"/>
          </p:cNvSpPr>
          <p:nvPr>
            <p:ph type="pic" sz="quarter" idx="20"/>
          </p:nvPr>
        </p:nvSpPr>
        <p:spPr>
          <a:xfrm>
            <a:off x="4370614" y="2013857"/>
            <a:ext cx="3450771" cy="39471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8" name="Picture Placeholder 4">
            <a:extLst>
              <a:ext uri="{FF2B5EF4-FFF2-40B4-BE49-F238E27FC236}">
                <a16:creationId xmlns:a16="http://schemas.microsoft.com/office/drawing/2014/main" id="{C53409B2-6E6E-4341-A309-B27FDB582AE5}"/>
              </a:ext>
            </a:extLst>
          </p:cNvPr>
          <p:cNvSpPr>
            <a:spLocks noGrp="1"/>
          </p:cNvSpPr>
          <p:nvPr>
            <p:ph type="pic" sz="quarter" idx="21"/>
          </p:nvPr>
        </p:nvSpPr>
        <p:spPr>
          <a:xfrm>
            <a:off x="8262257" y="2013857"/>
            <a:ext cx="3450771" cy="39471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add picture</a:t>
            </a:r>
          </a:p>
          <a:p>
            <a:endParaRPr lang="en-US" dirty="0"/>
          </a:p>
        </p:txBody>
      </p:sp>
      <p:sp>
        <p:nvSpPr>
          <p:cNvPr id="11" name="Text Placeholder 3">
            <a:extLst>
              <a:ext uri="{FF2B5EF4-FFF2-40B4-BE49-F238E27FC236}">
                <a16:creationId xmlns:a16="http://schemas.microsoft.com/office/drawing/2014/main" id="{36F7B29D-43E1-A249-95DE-CE49173655F0}"/>
              </a:ext>
            </a:extLst>
          </p:cNvPr>
          <p:cNvSpPr>
            <a:spLocks noGrp="1"/>
          </p:cNvSpPr>
          <p:nvPr>
            <p:ph type="body" sz="quarter" idx="16" hasCustomPrompt="1"/>
          </p:nvPr>
        </p:nvSpPr>
        <p:spPr>
          <a:xfrm>
            <a:off x="7144784" y="6356153"/>
            <a:ext cx="4596957" cy="365126"/>
          </a:xfrm>
          <a:prstGeom prst="rect">
            <a:avLst/>
          </a:prstGeom>
        </p:spPr>
        <p:txBody>
          <a:bodyPr/>
          <a:lstStyle>
            <a:lvl1pPr marL="0" indent="0" algn="r">
              <a:buNone/>
              <a:defRPr sz="1200"/>
            </a:lvl1pPr>
          </a:lstStyle>
          <a:p>
            <a:r>
              <a:rPr lang="en-US" dirty="0"/>
              <a:t>Image info</a:t>
            </a:r>
          </a:p>
        </p:txBody>
      </p:sp>
      <p:sp>
        <p:nvSpPr>
          <p:cNvPr id="12" name="Text Placeholder 3">
            <a:extLst>
              <a:ext uri="{FF2B5EF4-FFF2-40B4-BE49-F238E27FC236}">
                <a16:creationId xmlns:a16="http://schemas.microsoft.com/office/drawing/2014/main" id="{FC0F41B9-C070-2042-A089-99D212B0AF35}"/>
              </a:ext>
            </a:extLst>
          </p:cNvPr>
          <p:cNvSpPr>
            <a:spLocks noGrp="1"/>
          </p:cNvSpPr>
          <p:nvPr>
            <p:ph type="body" sz="quarter" idx="17" hasCustomPrompt="1"/>
          </p:nvPr>
        </p:nvSpPr>
        <p:spPr>
          <a:xfrm>
            <a:off x="424543" y="6348001"/>
            <a:ext cx="4622672" cy="365126"/>
          </a:xfrm>
          <a:prstGeom prst="rect">
            <a:avLst/>
          </a:prstGeom>
        </p:spPr>
        <p:txBody>
          <a:bodyPr/>
          <a:lstStyle>
            <a:lvl1pPr marL="0" indent="0" algn="l">
              <a:buNone/>
              <a:defRPr sz="1200"/>
            </a:lvl1pPr>
          </a:lstStyle>
          <a:p>
            <a:r>
              <a:rPr lang="en-US" dirty="0"/>
              <a:t>Image info</a:t>
            </a:r>
          </a:p>
        </p:txBody>
      </p:sp>
      <p:sp>
        <p:nvSpPr>
          <p:cNvPr id="14" name="Rectangle 13">
            <a:extLst>
              <a:ext uri="{FF2B5EF4-FFF2-40B4-BE49-F238E27FC236}">
                <a16:creationId xmlns:a16="http://schemas.microsoft.com/office/drawing/2014/main" id="{4963FD23-5899-B447-9272-FFD74121FA18}"/>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5" name="Picture 14" descr="A picture containing drawing, sign&#10;&#10;Description automatically generated">
            <a:extLst>
              <a:ext uri="{FF2B5EF4-FFF2-40B4-BE49-F238E27FC236}">
                <a16:creationId xmlns:a16="http://schemas.microsoft.com/office/drawing/2014/main" id="{2764800B-B6A1-534C-A8CB-D4D23956CC72}"/>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0" name="Text Placeholder 4">
            <a:extLst>
              <a:ext uri="{FF2B5EF4-FFF2-40B4-BE49-F238E27FC236}">
                <a16:creationId xmlns:a16="http://schemas.microsoft.com/office/drawing/2014/main" id="{359E52BB-4966-FB4A-A8A4-F4A8A9B31D21}"/>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Tree>
    <p:extLst>
      <p:ext uri="{BB962C8B-B14F-4D97-AF65-F5344CB8AC3E}">
        <p14:creationId xmlns:p14="http://schemas.microsoft.com/office/powerpoint/2010/main" val="1074231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Back Cov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59B9D3-6B7D-234A-97FA-E0AB847EC3FA}"/>
              </a:ext>
            </a:extLst>
          </p:cNvPr>
          <p:cNvSpPr/>
          <p:nvPr userDrawn="1"/>
        </p:nvSpPr>
        <p:spPr>
          <a:xfrm>
            <a:off x="0" y="0"/>
            <a:ext cx="12192000" cy="6858000"/>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sp>
        <p:nvSpPr>
          <p:cNvPr id="9" name="Subtitle 2">
            <a:extLst>
              <a:ext uri="{FF2B5EF4-FFF2-40B4-BE49-F238E27FC236}">
                <a16:creationId xmlns:a16="http://schemas.microsoft.com/office/drawing/2014/main" id="{E13E6C52-66D0-DB4E-8432-77E8DF3BF868}"/>
              </a:ext>
            </a:extLst>
          </p:cNvPr>
          <p:cNvSpPr>
            <a:spLocks noGrp="1"/>
          </p:cNvSpPr>
          <p:nvPr>
            <p:ph type="subTitle" idx="1" hasCustomPrompt="1"/>
          </p:nvPr>
        </p:nvSpPr>
        <p:spPr>
          <a:xfrm>
            <a:off x="3788229" y="4583150"/>
            <a:ext cx="4615543" cy="313075"/>
          </a:xfrm>
          <a:prstGeom prst="rect">
            <a:avLst/>
          </a:prstGeom>
        </p:spPr>
        <p:txBody>
          <a:bodyPr/>
          <a:lstStyle>
            <a:lvl1pPr marL="0" indent="0" algn="ctr">
              <a:buNone/>
              <a:defRPr sz="1800" b="1"/>
            </a:lvl1pPr>
          </a:lstStyle>
          <a:p>
            <a:r>
              <a:rPr lang="en-US" dirty="0" err="1"/>
              <a:t>falmouth.ac.uk</a:t>
            </a:r>
            <a:endParaRPr lang="en-US" dirty="0"/>
          </a:p>
        </p:txBody>
      </p:sp>
      <p:pic>
        <p:nvPicPr>
          <p:cNvPr id="12" name="Picture 11" descr="A close up of a sign&#10;&#10;Description automatically generated">
            <a:extLst>
              <a:ext uri="{FF2B5EF4-FFF2-40B4-BE49-F238E27FC236}">
                <a16:creationId xmlns:a16="http://schemas.microsoft.com/office/drawing/2014/main" id="{2CB5D7F9-A4B0-184E-83D6-AA95FC6C08A2}"/>
              </a:ext>
            </a:extLst>
          </p:cNvPr>
          <p:cNvPicPr>
            <a:picLocks noChangeAspect="1"/>
          </p:cNvPicPr>
          <p:nvPr userDrawn="1"/>
        </p:nvPicPr>
        <p:blipFill>
          <a:blip r:embed="rId2"/>
          <a:stretch>
            <a:fillRect/>
          </a:stretch>
        </p:blipFill>
        <p:spPr>
          <a:xfrm>
            <a:off x="5187176" y="2319456"/>
            <a:ext cx="1817647" cy="1817647"/>
          </a:xfrm>
          <a:prstGeom prst="rect">
            <a:avLst/>
          </a:prstGeom>
        </p:spPr>
      </p:pic>
    </p:spTree>
    <p:extLst>
      <p:ext uri="{BB962C8B-B14F-4D97-AF65-F5344CB8AC3E}">
        <p14:creationId xmlns:p14="http://schemas.microsoft.com/office/powerpoint/2010/main" val="263806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Imag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3E6C52-66D0-DB4E-8432-77E8DF3BF868}"/>
              </a:ext>
            </a:extLst>
          </p:cNvPr>
          <p:cNvSpPr>
            <a:spLocks noGrp="1"/>
          </p:cNvSpPr>
          <p:nvPr>
            <p:ph type="subTitle" idx="1" hasCustomPrompt="1"/>
          </p:nvPr>
        </p:nvSpPr>
        <p:spPr>
          <a:xfrm>
            <a:off x="536121" y="4089008"/>
            <a:ext cx="4615543" cy="1027614"/>
          </a:xfrm>
          <a:prstGeom prst="rect">
            <a:avLst/>
          </a:prstGeom>
        </p:spPr>
        <p:txBody>
          <a:bodyPr/>
          <a:lstStyle>
            <a:lvl1pPr marL="0" indent="0" algn="l">
              <a:buNone/>
              <a:defRPr sz="1800"/>
            </a:lvl1pPr>
          </a:lstStyle>
          <a:p>
            <a:r>
              <a:rPr lang="en-US" dirty="0"/>
              <a:t>Brief description here</a:t>
            </a:r>
          </a:p>
        </p:txBody>
      </p:sp>
      <p:sp>
        <p:nvSpPr>
          <p:cNvPr id="10" name="Rectangle 9">
            <a:extLst>
              <a:ext uri="{FF2B5EF4-FFF2-40B4-BE49-F238E27FC236}">
                <a16:creationId xmlns:a16="http://schemas.microsoft.com/office/drawing/2014/main" id="{6ABDC6E1-8EB3-2442-A13C-13CF1337A6EE}"/>
              </a:ext>
            </a:extLst>
          </p:cNvPr>
          <p:cNvSpPr/>
          <p:nvPr userDrawn="1"/>
        </p:nvSpPr>
        <p:spPr>
          <a:xfrm>
            <a:off x="642256" y="3740326"/>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4" name="Picture Placeholder 4">
            <a:extLst>
              <a:ext uri="{FF2B5EF4-FFF2-40B4-BE49-F238E27FC236}">
                <a16:creationId xmlns:a16="http://schemas.microsoft.com/office/drawing/2014/main" id="{16AF96B5-32D8-1348-B737-BB46DD3D799B}"/>
              </a:ext>
            </a:extLst>
          </p:cNvPr>
          <p:cNvSpPr>
            <a:spLocks noGrp="1"/>
          </p:cNvSpPr>
          <p:nvPr>
            <p:ph type="pic" sz="quarter" idx="17" hasCustomPrompt="1"/>
          </p:nvPr>
        </p:nvSpPr>
        <p:spPr>
          <a:xfrm>
            <a:off x="5551932" y="2245223"/>
            <a:ext cx="5819695" cy="3443653"/>
          </a:xfrm>
          <a:prstGeom prst="rect">
            <a:avLst/>
          </a:prstGeom>
        </p:spPr>
        <p:txBody>
          <a:bodyPr/>
          <a:lstStyle>
            <a:lvl1pPr algn="r">
              <a:defRPr sz="1600"/>
            </a:lvl1pPr>
          </a:lstStyle>
          <a:p>
            <a:r>
              <a:rPr lang="en-US" dirty="0"/>
              <a:t>Click icon to insert image</a:t>
            </a:r>
          </a:p>
        </p:txBody>
      </p:sp>
      <p:sp>
        <p:nvSpPr>
          <p:cNvPr id="15" name="Title 1">
            <a:extLst>
              <a:ext uri="{FF2B5EF4-FFF2-40B4-BE49-F238E27FC236}">
                <a16:creationId xmlns:a16="http://schemas.microsoft.com/office/drawing/2014/main" id="{C843759D-CF7C-5941-A1AF-40145CF871D2}"/>
              </a:ext>
            </a:extLst>
          </p:cNvPr>
          <p:cNvSpPr>
            <a:spLocks noGrp="1"/>
          </p:cNvSpPr>
          <p:nvPr>
            <p:ph type="ctrTitle" hasCustomPrompt="1"/>
          </p:nvPr>
        </p:nvSpPr>
        <p:spPr>
          <a:xfrm>
            <a:off x="536121" y="2245223"/>
            <a:ext cx="3037114" cy="1343621"/>
          </a:xfrm>
          <a:prstGeom prst="rect">
            <a:avLst/>
          </a:prstGeom>
        </p:spPr>
        <p:txBody>
          <a:bodyPr/>
          <a:lstStyle>
            <a:lvl1pPr algn="l">
              <a:defRPr b="1" i="0">
                <a:latin typeface="Calibri" panose="020F0502020204030204" pitchFamily="34" charset="0"/>
                <a:cs typeface="Calibri" panose="020F0502020204030204" pitchFamily="34" charset="0"/>
              </a:defRPr>
            </a:lvl1pPr>
          </a:lstStyle>
          <a:p>
            <a:r>
              <a:rPr lang="en-US" b="1" i="0" dirty="0">
                <a:latin typeface="Calibri" panose="020F0502020204030204" pitchFamily="34" charset="0"/>
                <a:cs typeface="Calibri" panose="020F0502020204030204" pitchFamily="34" charset="0"/>
              </a:rPr>
              <a:t>Title of Output</a:t>
            </a:r>
            <a:endParaRPr lang="en-US" b="1" dirty="0">
              <a:latin typeface="Gill Sans SemiBold" panose="020B0502020104020203" pitchFamily="34" charset="-79"/>
              <a:cs typeface="Gill Sans SemiBold" panose="020B0502020104020203" pitchFamily="34" charset="-79"/>
            </a:endParaRPr>
          </a:p>
        </p:txBody>
      </p:sp>
      <p:sp>
        <p:nvSpPr>
          <p:cNvPr id="16" name="Text Placeholder 3">
            <a:extLst>
              <a:ext uri="{FF2B5EF4-FFF2-40B4-BE49-F238E27FC236}">
                <a16:creationId xmlns:a16="http://schemas.microsoft.com/office/drawing/2014/main" id="{02F42E6C-322A-6643-90DF-94BB6CF12296}"/>
              </a:ext>
            </a:extLst>
          </p:cNvPr>
          <p:cNvSpPr>
            <a:spLocks noGrp="1"/>
          </p:cNvSpPr>
          <p:nvPr>
            <p:ph type="body" sz="quarter" idx="16" hasCustomPrompt="1"/>
          </p:nvPr>
        </p:nvSpPr>
        <p:spPr>
          <a:xfrm>
            <a:off x="5551932" y="5848164"/>
            <a:ext cx="5819696" cy="556993"/>
          </a:xfrm>
          <a:prstGeom prst="rect">
            <a:avLst/>
          </a:prstGeom>
        </p:spPr>
        <p:txBody>
          <a:bodyPr/>
          <a:lstStyle>
            <a:lvl1pPr marL="0" indent="0" algn="r">
              <a:buNone/>
              <a:defRPr sz="1200"/>
            </a:lvl1pPr>
          </a:lstStyle>
          <a:p>
            <a:r>
              <a:rPr lang="en-US" dirty="0"/>
              <a:t>Image info</a:t>
            </a:r>
          </a:p>
        </p:txBody>
      </p:sp>
      <p:sp>
        <p:nvSpPr>
          <p:cNvPr id="13" name="Rectangle 12">
            <a:extLst>
              <a:ext uri="{FF2B5EF4-FFF2-40B4-BE49-F238E27FC236}">
                <a16:creationId xmlns:a16="http://schemas.microsoft.com/office/drawing/2014/main" id="{4F39FE90-5163-4B41-A7D8-7434F4D5ED6B}"/>
              </a:ext>
            </a:extLst>
          </p:cNvPr>
          <p:cNvSpPr/>
          <p:nvPr userDrawn="1"/>
        </p:nvSpPr>
        <p:spPr>
          <a:xfrm>
            <a:off x="0" y="0"/>
            <a:ext cx="12192000" cy="1600200"/>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8" name="Picture 17">
            <a:extLst>
              <a:ext uri="{FF2B5EF4-FFF2-40B4-BE49-F238E27FC236}">
                <a16:creationId xmlns:a16="http://schemas.microsoft.com/office/drawing/2014/main" id="{E371DE5D-36AA-AC40-9235-FABEF6307291}"/>
              </a:ext>
            </a:extLst>
          </p:cNvPr>
          <p:cNvPicPr>
            <a:picLocks noChangeAspect="1"/>
          </p:cNvPicPr>
          <p:nvPr userDrawn="1"/>
        </p:nvPicPr>
        <p:blipFill>
          <a:blip r:embed="rId2"/>
          <a:stretch>
            <a:fillRect/>
          </a:stretch>
        </p:blipFill>
        <p:spPr>
          <a:xfrm>
            <a:off x="536121" y="525714"/>
            <a:ext cx="2250622" cy="550611"/>
          </a:xfrm>
          <a:prstGeom prst="rect">
            <a:avLst/>
          </a:prstGeom>
        </p:spPr>
      </p:pic>
      <p:pic>
        <p:nvPicPr>
          <p:cNvPr id="19" name="Picture 18" descr="A close up of a sign&#10;&#10;Description automatically generated">
            <a:extLst>
              <a:ext uri="{FF2B5EF4-FFF2-40B4-BE49-F238E27FC236}">
                <a16:creationId xmlns:a16="http://schemas.microsoft.com/office/drawing/2014/main" id="{AF1A95DD-4329-F141-BB47-2E8E5F3EB275}"/>
              </a:ext>
            </a:extLst>
          </p:cNvPr>
          <p:cNvPicPr>
            <a:picLocks noChangeAspect="1"/>
          </p:cNvPicPr>
          <p:nvPr userDrawn="1"/>
        </p:nvPicPr>
        <p:blipFill>
          <a:blip r:embed="rId3"/>
          <a:stretch>
            <a:fillRect/>
          </a:stretch>
        </p:blipFill>
        <p:spPr>
          <a:xfrm>
            <a:off x="10774137" y="202610"/>
            <a:ext cx="1194980" cy="1194980"/>
          </a:xfrm>
          <a:prstGeom prst="rect">
            <a:avLst/>
          </a:prstGeom>
        </p:spPr>
      </p:pic>
      <p:sp>
        <p:nvSpPr>
          <p:cNvPr id="12" name="Text Placeholder 4">
            <a:extLst>
              <a:ext uri="{FF2B5EF4-FFF2-40B4-BE49-F238E27FC236}">
                <a16:creationId xmlns:a16="http://schemas.microsoft.com/office/drawing/2014/main" id="{5EE622A7-09BA-0F4F-88DD-9B53E86665BA}"/>
              </a:ext>
            </a:extLst>
          </p:cNvPr>
          <p:cNvSpPr>
            <a:spLocks noGrp="1"/>
          </p:cNvSpPr>
          <p:nvPr>
            <p:ph type="body" sz="quarter" idx="10" hasCustomPrompt="1"/>
          </p:nvPr>
        </p:nvSpPr>
        <p:spPr>
          <a:xfrm>
            <a:off x="536120" y="6051989"/>
            <a:ext cx="4615543" cy="345256"/>
          </a:xfrm>
          <a:prstGeom prst="rect">
            <a:avLst/>
          </a:prstGeom>
        </p:spPr>
        <p:txBody>
          <a:bodyPr/>
          <a:lstStyle>
            <a:lvl1pPr marL="0" indent="0" algn="l">
              <a:buNone/>
              <a:defRPr sz="1800" b="1"/>
            </a:lvl1pPr>
          </a:lstStyle>
          <a:p>
            <a:pPr lvl="0"/>
            <a:r>
              <a:rPr lang="en-GB" dirty="0"/>
              <a:t>Research Programme:</a:t>
            </a:r>
            <a:endParaRPr lang="en-US" dirty="0"/>
          </a:p>
        </p:txBody>
      </p:sp>
      <p:sp>
        <p:nvSpPr>
          <p:cNvPr id="20" name="Text Placeholder 4">
            <a:extLst>
              <a:ext uri="{FF2B5EF4-FFF2-40B4-BE49-F238E27FC236}">
                <a16:creationId xmlns:a16="http://schemas.microsoft.com/office/drawing/2014/main" id="{6DB214C4-17B3-4F48-8DBE-8E8CB6E7BF70}"/>
              </a:ext>
            </a:extLst>
          </p:cNvPr>
          <p:cNvSpPr>
            <a:spLocks noGrp="1"/>
          </p:cNvSpPr>
          <p:nvPr>
            <p:ph type="body" sz="quarter" idx="11" hasCustomPrompt="1"/>
          </p:nvPr>
        </p:nvSpPr>
        <p:spPr>
          <a:xfrm>
            <a:off x="536121" y="5528114"/>
            <a:ext cx="4615542" cy="345256"/>
          </a:xfrm>
          <a:prstGeom prst="rect">
            <a:avLst/>
          </a:prstGeom>
        </p:spPr>
        <p:txBody>
          <a:bodyPr/>
          <a:lstStyle>
            <a:lvl1pPr marL="0" indent="0" algn="l">
              <a:buNone/>
              <a:defRPr sz="1800" b="1"/>
            </a:lvl1pPr>
          </a:lstStyle>
          <a:p>
            <a:pPr lvl="0"/>
            <a:r>
              <a:rPr lang="en-GB" dirty="0"/>
              <a:t>Researchers name</a:t>
            </a:r>
            <a:endParaRPr lang="en-US" dirty="0"/>
          </a:p>
        </p:txBody>
      </p:sp>
    </p:spTree>
    <p:extLst>
      <p:ext uri="{BB962C8B-B14F-4D97-AF65-F5344CB8AC3E}">
        <p14:creationId xmlns:p14="http://schemas.microsoft.com/office/powerpoint/2010/main" val="176125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Page Option 2 (6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EEC3004-D437-0F42-96A6-68C4D05FB27D}"/>
              </a:ext>
            </a:extLst>
          </p:cNvPr>
          <p:cNvSpPr/>
          <p:nvPr userDrawn="1"/>
        </p:nvSpPr>
        <p:spPr>
          <a:xfrm>
            <a:off x="4050805" y="4335517"/>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71A61AF-01AF-5041-BC4B-E8AE56CABC07}"/>
              </a:ext>
            </a:extLst>
          </p:cNvPr>
          <p:cNvSpPr/>
          <p:nvPr userDrawn="1"/>
        </p:nvSpPr>
        <p:spPr>
          <a:xfrm>
            <a:off x="7654788" y="25089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EF406E9-7CAB-9C45-B45A-251DFBE2DFEE}"/>
              </a:ext>
            </a:extLst>
          </p:cNvPr>
          <p:cNvSpPr/>
          <p:nvPr userDrawn="1"/>
        </p:nvSpPr>
        <p:spPr>
          <a:xfrm>
            <a:off x="5261212" y="25089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68D540F-183D-0A45-989B-0A7816C9A140}"/>
              </a:ext>
            </a:extLst>
          </p:cNvPr>
          <p:cNvSpPr/>
          <p:nvPr userDrawn="1"/>
        </p:nvSpPr>
        <p:spPr>
          <a:xfrm>
            <a:off x="6457660" y="43377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D2D3D16-D50D-3748-BDE4-F47190D3591F}"/>
              </a:ext>
            </a:extLst>
          </p:cNvPr>
          <p:cNvSpPr/>
          <p:nvPr userDrawn="1"/>
        </p:nvSpPr>
        <p:spPr>
          <a:xfrm>
            <a:off x="5892372" y="2046579"/>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8F2133-6D62-4648-8A85-8E0F68732ADF}"/>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0" name="Picture 9" descr="A picture containing drawing, sign&#10;&#10;Description automatically generated">
            <a:extLst>
              <a:ext uri="{FF2B5EF4-FFF2-40B4-BE49-F238E27FC236}">
                <a16:creationId xmlns:a16="http://schemas.microsoft.com/office/drawing/2014/main" id="{D9FC61DF-04D7-C543-AA0F-D7599B9612B1}"/>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52" name="Rectangle 51">
            <a:extLst>
              <a:ext uri="{FF2B5EF4-FFF2-40B4-BE49-F238E27FC236}">
                <a16:creationId xmlns:a16="http://schemas.microsoft.com/office/drawing/2014/main" id="{6EFF5C2B-F5C7-2649-8350-EE27AA2502DD}"/>
              </a:ext>
            </a:extLst>
          </p:cNvPr>
          <p:cNvSpPr/>
          <p:nvPr userDrawn="1"/>
        </p:nvSpPr>
        <p:spPr>
          <a:xfrm>
            <a:off x="2854188" y="25089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4">
            <a:extLst>
              <a:ext uri="{FF2B5EF4-FFF2-40B4-BE49-F238E27FC236}">
                <a16:creationId xmlns:a16="http://schemas.microsoft.com/office/drawing/2014/main" id="{0CACBF21-7BD7-DA46-9866-52462A17FF87}"/>
              </a:ext>
            </a:extLst>
          </p:cNvPr>
          <p:cNvSpPr>
            <a:spLocks noGrp="1"/>
          </p:cNvSpPr>
          <p:nvPr>
            <p:ph type="body" sz="quarter" idx="13" hasCustomPrompt="1"/>
          </p:nvPr>
        </p:nvSpPr>
        <p:spPr>
          <a:xfrm>
            <a:off x="2854187" y="3671577"/>
            <a:ext cx="1669577" cy="345256"/>
          </a:xfrm>
          <a:prstGeom prst="rect">
            <a:avLst/>
          </a:prstGeom>
        </p:spPr>
        <p:txBody>
          <a:bodyPr/>
          <a:lstStyle>
            <a:lvl1pPr marL="0" indent="0" algn="ctr">
              <a:buNone/>
              <a:defRPr sz="1200" b="1"/>
            </a:lvl1pPr>
          </a:lstStyle>
          <a:p>
            <a:pPr lvl="0"/>
            <a:r>
              <a:rPr lang="en-GB" dirty="0"/>
              <a:t>Page 2</a:t>
            </a:r>
            <a:endParaRPr lang="en-US" dirty="0"/>
          </a:p>
        </p:txBody>
      </p:sp>
      <p:sp>
        <p:nvSpPr>
          <p:cNvPr id="30" name="Text Placeholder 4">
            <a:extLst>
              <a:ext uri="{FF2B5EF4-FFF2-40B4-BE49-F238E27FC236}">
                <a16:creationId xmlns:a16="http://schemas.microsoft.com/office/drawing/2014/main" id="{80FEDC68-0E9D-5246-9B59-8FFD0EDF0EBC}"/>
              </a:ext>
            </a:extLst>
          </p:cNvPr>
          <p:cNvSpPr>
            <a:spLocks noGrp="1"/>
          </p:cNvSpPr>
          <p:nvPr>
            <p:ph type="body" sz="quarter" idx="28"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56" name="Text Placeholder 4">
            <a:extLst>
              <a:ext uri="{FF2B5EF4-FFF2-40B4-BE49-F238E27FC236}">
                <a16:creationId xmlns:a16="http://schemas.microsoft.com/office/drawing/2014/main" id="{B6F14946-89DD-8542-A288-1687D21C3473}"/>
              </a:ext>
            </a:extLst>
          </p:cNvPr>
          <p:cNvSpPr>
            <a:spLocks noGrp="1"/>
          </p:cNvSpPr>
          <p:nvPr>
            <p:ph type="body" sz="quarter" idx="30" hasCustomPrompt="1"/>
          </p:nvPr>
        </p:nvSpPr>
        <p:spPr>
          <a:xfrm>
            <a:off x="5250146" y="3671577"/>
            <a:ext cx="1669577" cy="345256"/>
          </a:xfrm>
          <a:prstGeom prst="rect">
            <a:avLst/>
          </a:prstGeom>
        </p:spPr>
        <p:txBody>
          <a:bodyPr/>
          <a:lstStyle>
            <a:lvl1pPr marL="0" indent="0" algn="ctr">
              <a:buNone/>
              <a:defRPr sz="1200" b="1"/>
            </a:lvl1pPr>
          </a:lstStyle>
          <a:p>
            <a:pPr lvl="0"/>
            <a:r>
              <a:rPr lang="en-GB" dirty="0"/>
              <a:t>Page 3</a:t>
            </a:r>
            <a:endParaRPr lang="en-US" dirty="0"/>
          </a:p>
        </p:txBody>
      </p:sp>
      <p:sp>
        <p:nvSpPr>
          <p:cNvPr id="58" name="Text Placeholder 4">
            <a:extLst>
              <a:ext uri="{FF2B5EF4-FFF2-40B4-BE49-F238E27FC236}">
                <a16:creationId xmlns:a16="http://schemas.microsoft.com/office/drawing/2014/main" id="{17C64E7B-0DFB-AD43-B469-1E980F602341}"/>
              </a:ext>
            </a:extLst>
          </p:cNvPr>
          <p:cNvSpPr>
            <a:spLocks noGrp="1"/>
          </p:cNvSpPr>
          <p:nvPr>
            <p:ph type="body" sz="quarter" idx="32" hasCustomPrompt="1"/>
          </p:nvPr>
        </p:nvSpPr>
        <p:spPr>
          <a:xfrm>
            <a:off x="7646105" y="3671577"/>
            <a:ext cx="1669577" cy="345256"/>
          </a:xfrm>
          <a:prstGeom prst="rect">
            <a:avLst/>
          </a:prstGeom>
        </p:spPr>
        <p:txBody>
          <a:bodyPr/>
          <a:lstStyle>
            <a:lvl1pPr marL="0" indent="0" algn="ctr">
              <a:buNone/>
              <a:defRPr sz="1200" b="1"/>
            </a:lvl1pPr>
          </a:lstStyle>
          <a:p>
            <a:pPr lvl="0"/>
            <a:r>
              <a:rPr lang="en-GB" dirty="0"/>
              <a:t>Page 4</a:t>
            </a:r>
            <a:endParaRPr lang="en-US" dirty="0"/>
          </a:p>
        </p:txBody>
      </p:sp>
      <p:sp>
        <p:nvSpPr>
          <p:cNvPr id="60" name="Text Placeholder 4">
            <a:extLst>
              <a:ext uri="{FF2B5EF4-FFF2-40B4-BE49-F238E27FC236}">
                <a16:creationId xmlns:a16="http://schemas.microsoft.com/office/drawing/2014/main" id="{EF56795F-4176-234D-9194-7AFDFEF817EB}"/>
              </a:ext>
            </a:extLst>
          </p:cNvPr>
          <p:cNvSpPr>
            <a:spLocks noGrp="1"/>
          </p:cNvSpPr>
          <p:nvPr>
            <p:ph type="body" sz="quarter" idx="34" hasCustomPrompt="1"/>
          </p:nvPr>
        </p:nvSpPr>
        <p:spPr>
          <a:xfrm>
            <a:off x="4046378" y="5498121"/>
            <a:ext cx="1669577" cy="345256"/>
          </a:xfrm>
          <a:prstGeom prst="rect">
            <a:avLst/>
          </a:prstGeom>
        </p:spPr>
        <p:txBody>
          <a:bodyPr/>
          <a:lstStyle>
            <a:lvl1pPr marL="0" indent="0" algn="ctr">
              <a:buNone/>
              <a:defRPr sz="1200" b="1"/>
            </a:lvl1pPr>
          </a:lstStyle>
          <a:p>
            <a:pPr lvl="0"/>
            <a:r>
              <a:rPr lang="en-GB" dirty="0"/>
              <a:t>Page 5</a:t>
            </a:r>
            <a:endParaRPr lang="en-US" dirty="0"/>
          </a:p>
        </p:txBody>
      </p:sp>
      <p:sp>
        <p:nvSpPr>
          <p:cNvPr id="63" name="Text Placeholder 4">
            <a:extLst>
              <a:ext uri="{FF2B5EF4-FFF2-40B4-BE49-F238E27FC236}">
                <a16:creationId xmlns:a16="http://schemas.microsoft.com/office/drawing/2014/main" id="{E8178135-9B84-AF48-91D2-B88CACD73128}"/>
              </a:ext>
            </a:extLst>
          </p:cNvPr>
          <p:cNvSpPr>
            <a:spLocks noGrp="1"/>
          </p:cNvSpPr>
          <p:nvPr>
            <p:ph type="body" sz="quarter" idx="36" hasCustomPrompt="1"/>
          </p:nvPr>
        </p:nvSpPr>
        <p:spPr>
          <a:xfrm>
            <a:off x="6457659" y="5477227"/>
            <a:ext cx="1669577" cy="345256"/>
          </a:xfrm>
          <a:prstGeom prst="rect">
            <a:avLst/>
          </a:prstGeom>
        </p:spPr>
        <p:txBody>
          <a:bodyPr/>
          <a:lstStyle>
            <a:lvl1pPr marL="0" indent="0" algn="ctr">
              <a:buNone/>
              <a:defRPr sz="1200" b="1"/>
            </a:lvl1pPr>
          </a:lstStyle>
          <a:p>
            <a:pPr lvl="0"/>
            <a:r>
              <a:rPr lang="en-GB" dirty="0"/>
              <a:t>Page 6</a:t>
            </a:r>
            <a:endParaRPr lang="en-US" dirty="0"/>
          </a:p>
        </p:txBody>
      </p:sp>
      <p:sp>
        <p:nvSpPr>
          <p:cNvPr id="71" name="TextBox 70">
            <a:extLst>
              <a:ext uri="{FF2B5EF4-FFF2-40B4-BE49-F238E27FC236}">
                <a16:creationId xmlns:a16="http://schemas.microsoft.com/office/drawing/2014/main" id="{D59DE1E3-DE29-F045-863C-0975C5114490}"/>
              </a:ext>
            </a:extLst>
          </p:cNvPr>
          <p:cNvSpPr txBox="1"/>
          <p:nvPr userDrawn="1"/>
        </p:nvSpPr>
        <p:spPr>
          <a:xfrm>
            <a:off x="4997819" y="1480000"/>
            <a:ext cx="2115678" cy="461665"/>
          </a:xfrm>
          <a:prstGeom prst="rect">
            <a:avLst/>
          </a:prstGeom>
          <a:noFill/>
        </p:spPr>
        <p:txBody>
          <a:bodyPr wrap="square" rtlCol="0">
            <a:spAutoFit/>
          </a:bodyPr>
          <a:lstStyle/>
          <a:p>
            <a:pPr algn="ctr"/>
            <a:r>
              <a:rPr lang="en-US" sz="2400" dirty="0"/>
              <a:t>Contents</a:t>
            </a:r>
          </a:p>
        </p:txBody>
      </p:sp>
      <p:sp>
        <p:nvSpPr>
          <p:cNvPr id="34" name="TextBox 33">
            <a:extLst>
              <a:ext uri="{FF2B5EF4-FFF2-40B4-BE49-F238E27FC236}">
                <a16:creationId xmlns:a16="http://schemas.microsoft.com/office/drawing/2014/main" id="{668C73C6-DDEA-F643-A15F-F84918E3B3C5}"/>
              </a:ext>
            </a:extLst>
          </p:cNvPr>
          <p:cNvSpPr txBox="1"/>
          <p:nvPr userDrawn="1"/>
        </p:nvSpPr>
        <p:spPr>
          <a:xfrm>
            <a:off x="2853678" y="2881618"/>
            <a:ext cx="1669577" cy="338554"/>
          </a:xfrm>
          <a:prstGeom prst="rect">
            <a:avLst/>
          </a:prstGeom>
          <a:noFill/>
        </p:spPr>
        <p:txBody>
          <a:bodyPr wrap="square" rtlCol="0">
            <a:spAutoFit/>
          </a:bodyPr>
          <a:lstStyle/>
          <a:p>
            <a:pPr algn="ctr"/>
            <a:r>
              <a:rPr lang="en-US" sz="1600" dirty="0"/>
              <a:t>Project Details</a:t>
            </a:r>
          </a:p>
        </p:txBody>
      </p:sp>
      <p:sp>
        <p:nvSpPr>
          <p:cNvPr id="41" name="TextBox 40">
            <a:extLst>
              <a:ext uri="{FF2B5EF4-FFF2-40B4-BE49-F238E27FC236}">
                <a16:creationId xmlns:a16="http://schemas.microsoft.com/office/drawing/2014/main" id="{0DA90C7D-BF0D-464A-ACAC-B0B074423FE9}"/>
              </a:ext>
            </a:extLst>
          </p:cNvPr>
          <p:cNvSpPr txBox="1"/>
          <p:nvPr userDrawn="1"/>
        </p:nvSpPr>
        <p:spPr>
          <a:xfrm>
            <a:off x="5261212" y="2756551"/>
            <a:ext cx="1669577" cy="584775"/>
          </a:xfrm>
          <a:prstGeom prst="rect">
            <a:avLst/>
          </a:prstGeom>
          <a:noFill/>
        </p:spPr>
        <p:txBody>
          <a:bodyPr wrap="square" rtlCol="0">
            <a:spAutoFit/>
          </a:bodyPr>
          <a:lstStyle/>
          <a:p>
            <a:pPr algn="ctr"/>
            <a:r>
              <a:rPr lang="en-US" sz="1600" dirty="0"/>
              <a:t>Supporting</a:t>
            </a:r>
          </a:p>
          <a:p>
            <a:pPr algn="ctr"/>
            <a:r>
              <a:rPr lang="en-US" sz="1600" dirty="0"/>
              <a:t>Statement</a:t>
            </a:r>
          </a:p>
        </p:txBody>
      </p:sp>
      <p:sp>
        <p:nvSpPr>
          <p:cNvPr id="42" name="TextBox 41">
            <a:extLst>
              <a:ext uri="{FF2B5EF4-FFF2-40B4-BE49-F238E27FC236}">
                <a16:creationId xmlns:a16="http://schemas.microsoft.com/office/drawing/2014/main" id="{A5431CA0-C065-C64E-9953-DF6DA423EAD0}"/>
              </a:ext>
            </a:extLst>
          </p:cNvPr>
          <p:cNvSpPr txBox="1"/>
          <p:nvPr userDrawn="1"/>
        </p:nvSpPr>
        <p:spPr>
          <a:xfrm>
            <a:off x="7657171" y="2756551"/>
            <a:ext cx="1669577" cy="584775"/>
          </a:xfrm>
          <a:prstGeom prst="rect">
            <a:avLst/>
          </a:prstGeom>
          <a:noFill/>
        </p:spPr>
        <p:txBody>
          <a:bodyPr wrap="square" rtlCol="0">
            <a:spAutoFit/>
          </a:bodyPr>
          <a:lstStyle/>
          <a:p>
            <a:pPr algn="ctr"/>
            <a:r>
              <a:rPr lang="en-US" sz="1600" dirty="0"/>
              <a:t>Research</a:t>
            </a:r>
          </a:p>
          <a:p>
            <a:pPr algn="ctr"/>
            <a:r>
              <a:rPr lang="en-US" sz="1600" dirty="0"/>
              <a:t>Output</a:t>
            </a:r>
          </a:p>
        </p:txBody>
      </p:sp>
      <p:sp>
        <p:nvSpPr>
          <p:cNvPr id="43" name="TextBox 42">
            <a:extLst>
              <a:ext uri="{FF2B5EF4-FFF2-40B4-BE49-F238E27FC236}">
                <a16:creationId xmlns:a16="http://schemas.microsoft.com/office/drawing/2014/main" id="{5DF44A9C-5711-6744-9541-DBDD917FF12F}"/>
              </a:ext>
            </a:extLst>
          </p:cNvPr>
          <p:cNvSpPr txBox="1"/>
          <p:nvPr userDrawn="1"/>
        </p:nvSpPr>
        <p:spPr>
          <a:xfrm>
            <a:off x="6453404" y="4579473"/>
            <a:ext cx="1669577" cy="584775"/>
          </a:xfrm>
          <a:prstGeom prst="rect">
            <a:avLst/>
          </a:prstGeom>
          <a:noFill/>
        </p:spPr>
        <p:txBody>
          <a:bodyPr wrap="square" rtlCol="0">
            <a:spAutoFit/>
          </a:bodyPr>
          <a:lstStyle/>
          <a:p>
            <a:pPr algn="ctr"/>
            <a:r>
              <a:rPr lang="en-US" sz="1600" dirty="0"/>
              <a:t>Contextual</a:t>
            </a:r>
          </a:p>
          <a:p>
            <a:pPr algn="ctr"/>
            <a:r>
              <a:rPr lang="en-US" sz="1600" dirty="0"/>
              <a:t>Evidence</a:t>
            </a:r>
          </a:p>
        </p:txBody>
      </p:sp>
      <p:sp>
        <p:nvSpPr>
          <p:cNvPr id="46" name="TextBox 45">
            <a:extLst>
              <a:ext uri="{FF2B5EF4-FFF2-40B4-BE49-F238E27FC236}">
                <a16:creationId xmlns:a16="http://schemas.microsoft.com/office/drawing/2014/main" id="{B93E9B8D-E36D-1542-B2DB-67C464EE2EE2}"/>
              </a:ext>
            </a:extLst>
          </p:cNvPr>
          <p:cNvSpPr txBox="1"/>
          <p:nvPr userDrawn="1"/>
        </p:nvSpPr>
        <p:spPr>
          <a:xfrm>
            <a:off x="4042124" y="4698501"/>
            <a:ext cx="1669577" cy="338554"/>
          </a:xfrm>
          <a:prstGeom prst="rect">
            <a:avLst/>
          </a:prstGeom>
          <a:noFill/>
        </p:spPr>
        <p:txBody>
          <a:bodyPr wrap="square" rtlCol="0">
            <a:spAutoFit/>
          </a:bodyPr>
          <a:lstStyle/>
          <a:p>
            <a:pPr algn="ctr"/>
            <a:r>
              <a:rPr lang="en-US" sz="1600" dirty="0"/>
              <a:t>Dissemination</a:t>
            </a:r>
          </a:p>
        </p:txBody>
      </p:sp>
    </p:spTree>
    <p:extLst>
      <p:ext uri="{BB962C8B-B14F-4D97-AF65-F5344CB8AC3E}">
        <p14:creationId xmlns:p14="http://schemas.microsoft.com/office/powerpoint/2010/main" val="239623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Option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8F2133-6D62-4648-8A85-8E0F68732ADF}"/>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0" name="Picture 9" descr="A picture containing drawing, sign&#10;&#10;Description automatically generated">
            <a:extLst>
              <a:ext uri="{FF2B5EF4-FFF2-40B4-BE49-F238E27FC236}">
                <a16:creationId xmlns:a16="http://schemas.microsoft.com/office/drawing/2014/main" id="{D9FC61DF-04D7-C543-AA0F-D7599B9612B1}"/>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52" name="Rectangle 51">
            <a:extLst>
              <a:ext uri="{FF2B5EF4-FFF2-40B4-BE49-F238E27FC236}">
                <a16:creationId xmlns:a16="http://schemas.microsoft.com/office/drawing/2014/main" id="{6EFF5C2B-F5C7-2649-8350-EE27AA2502DD}"/>
              </a:ext>
            </a:extLst>
          </p:cNvPr>
          <p:cNvSpPr/>
          <p:nvPr userDrawn="1"/>
        </p:nvSpPr>
        <p:spPr>
          <a:xfrm>
            <a:off x="1589338" y="3528873"/>
            <a:ext cx="1669576" cy="113233"/>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6A11DA78-CCAA-C648-B61D-9D4160CD46B3}"/>
              </a:ext>
            </a:extLst>
          </p:cNvPr>
          <p:cNvSpPr/>
          <p:nvPr userDrawn="1"/>
        </p:nvSpPr>
        <p:spPr>
          <a:xfrm>
            <a:off x="1589338" y="5313068"/>
            <a:ext cx="1669576" cy="113233"/>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10FCFE-E465-D341-AA8D-2BA56233192F}"/>
              </a:ext>
            </a:extLst>
          </p:cNvPr>
          <p:cNvSpPr/>
          <p:nvPr userDrawn="1"/>
        </p:nvSpPr>
        <p:spPr>
          <a:xfrm>
            <a:off x="3996361" y="3528873"/>
            <a:ext cx="1669576" cy="113233"/>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3A0C54BE-5FB9-9846-B020-36904A2290A9}"/>
              </a:ext>
            </a:extLst>
          </p:cNvPr>
          <p:cNvSpPr/>
          <p:nvPr userDrawn="1"/>
        </p:nvSpPr>
        <p:spPr>
          <a:xfrm>
            <a:off x="3996361" y="5313068"/>
            <a:ext cx="1669576" cy="113233"/>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8FB449C6-FC65-2643-9FA6-C68666BFF0B3}"/>
              </a:ext>
            </a:extLst>
          </p:cNvPr>
          <p:cNvSpPr/>
          <p:nvPr userDrawn="1"/>
        </p:nvSpPr>
        <p:spPr>
          <a:xfrm>
            <a:off x="6403384" y="3528873"/>
            <a:ext cx="1669576" cy="113233"/>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3C107FF4-AB41-6040-9BB8-CB880A5E406E}"/>
              </a:ext>
            </a:extLst>
          </p:cNvPr>
          <p:cNvSpPr/>
          <p:nvPr userDrawn="1"/>
        </p:nvSpPr>
        <p:spPr>
          <a:xfrm>
            <a:off x="6403384" y="5313068"/>
            <a:ext cx="1669576" cy="113233"/>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76C3EB5-8B31-164D-9C66-0E453C422C4E}"/>
              </a:ext>
            </a:extLst>
          </p:cNvPr>
          <p:cNvSpPr/>
          <p:nvPr userDrawn="1"/>
        </p:nvSpPr>
        <p:spPr>
          <a:xfrm>
            <a:off x="8783513" y="3528873"/>
            <a:ext cx="1669576" cy="113233"/>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98DA9B55-0991-434C-A5F0-AF8FE0042FA6}"/>
              </a:ext>
            </a:extLst>
          </p:cNvPr>
          <p:cNvSpPr/>
          <p:nvPr userDrawn="1"/>
        </p:nvSpPr>
        <p:spPr>
          <a:xfrm>
            <a:off x="8783513" y="5313068"/>
            <a:ext cx="1669576" cy="113233"/>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D9D5A6EC-DB43-3647-94B8-0F5BC6749D12}"/>
              </a:ext>
            </a:extLst>
          </p:cNvPr>
          <p:cNvSpPr/>
          <p:nvPr userDrawn="1"/>
        </p:nvSpPr>
        <p:spPr>
          <a:xfrm>
            <a:off x="5874840" y="2046579"/>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4">
            <a:extLst>
              <a:ext uri="{FF2B5EF4-FFF2-40B4-BE49-F238E27FC236}">
                <a16:creationId xmlns:a16="http://schemas.microsoft.com/office/drawing/2014/main" id="{A0B8A13F-EF80-A34D-AB53-1E4D58583A2C}"/>
              </a:ext>
            </a:extLst>
          </p:cNvPr>
          <p:cNvSpPr>
            <a:spLocks noGrp="1"/>
          </p:cNvSpPr>
          <p:nvPr>
            <p:ph type="body" sz="quarter" idx="12" hasCustomPrompt="1"/>
          </p:nvPr>
        </p:nvSpPr>
        <p:spPr>
          <a:xfrm>
            <a:off x="1589336" y="3694727"/>
            <a:ext cx="1669577" cy="345256"/>
          </a:xfrm>
          <a:prstGeom prst="rect">
            <a:avLst/>
          </a:prstGeom>
        </p:spPr>
        <p:txBody>
          <a:bodyPr/>
          <a:lstStyle>
            <a:lvl1pPr marL="0" indent="0" algn="ctr">
              <a:buNone/>
              <a:defRPr sz="1600" b="1"/>
            </a:lvl1pPr>
          </a:lstStyle>
          <a:p>
            <a:pPr lvl="0"/>
            <a:r>
              <a:rPr lang="en-GB" dirty="0"/>
              <a:t>01</a:t>
            </a:r>
            <a:endParaRPr lang="en-US" dirty="0"/>
          </a:p>
        </p:txBody>
      </p:sp>
      <p:sp>
        <p:nvSpPr>
          <p:cNvPr id="38" name="Text Placeholder 4">
            <a:extLst>
              <a:ext uri="{FF2B5EF4-FFF2-40B4-BE49-F238E27FC236}">
                <a16:creationId xmlns:a16="http://schemas.microsoft.com/office/drawing/2014/main" id="{DF3E356E-4CE9-0E41-A8DA-01939CB536F2}"/>
              </a:ext>
            </a:extLst>
          </p:cNvPr>
          <p:cNvSpPr>
            <a:spLocks noGrp="1"/>
          </p:cNvSpPr>
          <p:nvPr>
            <p:ph type="body" sz="quarter" idx="14" hasCustomPrompt="1"/>
          </p:nvPr>
        </p:nvSpPr>
        <p:spPr>
          <a:xfrm>
            <a:off x="1589335" y="5488805"/>
            <a:ext cx="1669576" cy="345256"/>
          </a:xfrm>
          <a:prstGeom prst="rect">
            <a:avLst/>
          </a:prstGeom>
        </p:spPr>
        <p:txBody>
          <a:bodyPr/>
          <a:lstStyle>
            <a:lvl1pPr marL="0" indent="0" algn="ctr">
              <a:buNone/>
              <a:defRPr sz="1600" b="1"/>
            </a:lvl1pPr>
          </a:lstStyle>
          <a:p>
            <a:pPr lvl="0"/>
            <a:r>
              <a:rPr lang="en-GB" dirty="0"/>
              <a:t>02</a:t>
            </a:r>
            <a:endParaRPr lang="en-US" dirty="0"/>
          </a:p>
        </p:txBody>
      </p:sp>
      <p:sp>
        <p:nvSpPr>
          <p:cNvPr id="40" name="Text Placeholder 4">
            <a:extLst>
              <a:ext uri="{FF2B5EF4-FFF2-40B4-BE49-F238E27FC236}">
                <a16:creationId xmlns:a16="http://schemas.microsoft.com/office/drawing/2014/main" id="{BEB3BBF2-09CB-8D4D-A67B-8DFD9759EB74}"/>
              </a:ext>
            </a:extLst>
          </p:cNvPr>
          <p:cNvSpPr>
            <a:spLocks noGrp="1"/>
          </p:cNvSpPr>
          <p:nvPr>
            <p:ph type="body" sz="quarter" idx="16" hasCustomPrompt="1"/>
          </p:nvPr>
        </p:nvSpPr>
        <p:spPr>
          <a:xfrm>
            <a:off x="3996361" y="3694727"/>
            <a:ext cx="1669574" cy="345256"/>
          </a:xfrm>
          <a:prstGeom prst="rect">
            <a:avLst/>
          </a:prstGeom>
        </p:spPr>
        <p:txBody>
          <a:bodyPr/>
          <a:lstStyle>
            <a:lvl1pPr marL="0" indent="0" algn="ctr">
              <a:buNone/>
              <a:defRPr sz="1600" b="1"/>
            </a:lvl1pPr>
          </a:lstStyle>
          <a:p>
            <a:pPr lvl="0"/>
            <a:r>
              <a:rPr lang="en-GB" dirty="0"/>
              <a:t>03</a:t>
            </a:r>
            <a:endParaRPr lang="en-US" dirty="0"/>
          </a:p>
        </p:txBody>
      </p:sp>
      <p:sp>
        <p:nvSpPr>
          <p:cNvPr id="42" name="Text Placeholder 4">
            <a:extLst>
              <a:ext uri="{FF2B5EF4-FFF2-40B4-BE49-F238E27FC236}">
                <a16:creationId xmlns:a16="http://schemas.microsoft.com/office/drawing/2014/main" id="{B536A489-225B-4E42-B52B-999A2E7DA504}"/>
              </a:ext>
            </a:extLst>
          </p:cNvPr>
          <p:cNvSpPr>
            <a:spLocks noGrp="1"/>
          </p:cNvSpPr>
          <p:nvPr>
            <p:ph type="body" sz="quarter" idx="18" hasCustomPrompt="1"/>
          </p:nvPr>
        </p:nvSpPr>
        <p:spPr>
          <a:xfrm>
            <a:off x="3996360" y="5488805"/>
            <a:ext cx="1669575" cy="345256"/>
          </a:xfrm>
          <a:prstGeom prst="rect">
            <a:avLst/>
          </a:prstGeom>
        </p:spPr>
        <p:txBody>
          <a:bodyPr/>
          <a:lstStyle>
            <a:lvl1pPr marL="0" indent="0" algn="ctr">
              <a:buNone/>
              <a:defRPr sz="1600" b="1"/>
            </a:lvl1pPr>
          </a:lstStyle>
          <a:p>
            <a:pPr lvl="0"/>
            <a:r>
              <a:rPr lang="en-GB" dirty="0"/>
              <a:t>04</a:t>
            </a:r>
            <a:endParaRPr lang="en-US" dirty="0"/>
          </a:p>
        </p:txBody>
      </p:sp>
      <p:sp>
        <p:nvSpPr>
          <p:cNvPr id="45" name="Text Placeholder 4">
            <a:extLst>
              <a:ext uri="{FF2B5EF4-FFF2-40B4-BE49-F238E27FC236}">
                <a16:creationId xmlns:a16="http://schemas.microsoft.com/office/drawing/2014/main" id="{A6AE646B-715F-E343-818F-B5B94BEA426A}"/>
              </a:ext>
            </a:extLst>
          </p:cNvPr>
          <p:cNvSpPr>
            <a:spLocks noGrp="1"/>
          </p:cNvSpPr>
          <p:nvPr>
            <p:ph type="body" sz="quarter" idx="21" hasCustomPrompt="1"/>
          </p:nvPr>
        </p:nvSpPr>
        <p:spPr>
          <a:xfrm>
            <a:off x="6403382" y="3694727"/>
            <a:ext cx="1669576" cy="345256"/>
          </a:xfrm>
          <a:prstGeom prst="rect">
            <a:avLst/>
          </a:prstGeom>
        </p:spPr>
        <p:txBody>
          <a:bodyPr/>
          <a:lstStyle>
            <a:lvl1pPr marL="0" indent="0" algn="ctr">
              <a:buNone/>
              <a:defRPr sz="1600" b="1"/>
            </a:lvl1pPr>
          </a:lstStyle>
          <a:p>
            <a:pPr lvl="0"/>
            <a:r>
              <a:rPr lang="en-GB" dirty="0"/>
              <a:t>05</a:t>
            </a:r>
            <a:endParaRPr lang="en-US" dirty="0"/>
          </a:p>
        </p:txBody>
      </p:sp>
      <p:sp>
        <p:nvSpPr>
          <p:cNvPr id="46" name="Text Placeholder 4">
            <a:extLst>
              <a:ext uri="{FF2B5EF4-FFF2-40B4-BE49-F238E27FC236}">
                <a16:creationId xmlns:a16="http://schemas.microsoft.com/office/drawing/2014/main" id="{621E005C-E4D9-594B-B04C-E2C114BCF20A}"/>
              </a:ext>
            </a:extLst>
          </p:cNvPr>
          <p:cNvSpPr>
            <a:spLocks noGrp="1"/>
          </p:cNvSpPr>
          <p:nvPr>
            <p:ph type="body" sz="quarter" idx="22" hasCustomPrompt="1"/>
          </p:nvPr>
        </p:nvSpPr>
        <p:spPr>
          <a:xfrm>
            <a:off x="6403383" y="5488805"/>
            <a:ext cx="1669575" cy="345256"/>
          </a:xfrm>
          <a:prstGeom prst="rect">
            <a:avLst/>
          </a:prstGeom>
        </p:spPr>
        <p:txBody>
          <a:bodyPr/>
          <a:lstStyle>
            <a:lvl1pPr marL="0" indent="0" algn="ctr">
              <a:buNone/>
              <a:defRPr sz="1600" b="1"/>
            </a:lvl1pPr>
          </a:lstStyle>
          <a:p>
            <a:pPr lvl="0"/>
            <a:r>
              <a:rPr lang="en-GB" dirty="0"/>
              <a:t>06</a:t>
            </a:r>
            <a:endParaRPr lang="en-US" dirty="0"/>
          </a:p>
        </p:txBody>
      </p:sp>
      <p:sp>
        <p:nvSpPr>
          <p:cNvPr id="49" name="Text Placeholder 4">
            <a:extLst>
              <a:ext uri="{FF2B5EF4-FFF2-40B4-BE49-F238E27FC236}">
                <a16:creationId xmlns:a16="http://schemas.microsoft.com/office/drawing/2014/main" id="{37FA23F7-A260-C24E-A1A9-0B021C39972E}"/>
              </a:ext>
            </a:extLst>
          </p:cNvPr>
          <p:cNvSpPr>
            <a:spLocks noGrp="1"/>
          </p:cNvSpPr>
          <p:nvPr>
            <p:ph type="body" sz="quarter" idx="25" hasCustomPrompt="1"/>
          </p:nvPr>
        </p:nvSpPr>
        <p:spPr>
          <a:xfrm>
            <a:off x="8783513" y="3694727"/>
            <a:ext cx="1669575" cy="345256"/>
          </a:xfrm>
          <a:prstGeom prst="rect">
            <a:avLst/>
          </a:prstGeom>
        </p:spPr>
        <p:txBody>
          <a:bodyPr/>
          <a:lstStyle>
            <a:lvl1pPr marL="0" indent="0" algn="ctr">
              <a:buNone/>
              <a:defRPr sz="1600" b="1"/>
            </a:lvl1pPr>
          </a:lstStyle>
          <a:p>
            <a:pPr lvl="0"/>
            <a:r>
              <a:rPr lang="en-GB" dirty="0"/>
              <a:t>07</a:t>
            </a:r>
            <a:endParaRPr lang="en-US" dirty="0"/>
          </a:p>
        </p:txBody>
      </p:sp>
      <p:sp>
        <p:nvSpPr>
          <p:cNvPr id="50" name="Text Placeholder 4">
            <a:extLst>
              <a:ext uri="{FF2B5EF4-FFF2-40B4-BE49-F238E27FC236}">
                <a16:creationId xmlns:a16="http://schemas.microsoft.com/office/drawing/2014/main" id="{E17786D1-1701-F64C-A424-FC531A2FA56D}"/>
              </a:ext>
            </a:extLst>
          </p:cNvPr>
          <p:cNvSpPr>
            <a:spLocks noGrp="1"/>
          </p:cNvSpPr>
          <p:nvPr>
            <p:ph type="body" sz="quarter" idx="26" hasCustomPrompt="1"/>
          </p:nvPr>
        </p:nvSpPr>
        <p:spPr>
          <a:xfrm>
            <a:off x="8783513" y="5488805"/>
            <a:ext cx="1669575" cy="345256"/>
          </a:xfrm>
          <a:prstGeom prst="rect">
            <a:avLst/>
          </a:prstGeom>
        </p:spPr>
        <p:txBody>
          <a:bodyPr/>
          <a:lstStyle>
            <a:lvl1pPr marL="0" indent="0" algn="ctr">
              <a:buNone/>
              <a:defRPr sz="1600" b="1"/>
            </a:lvl1pPr>
          </a:lstStyle>
          <a:p>
            <a:pPr lvl="0"/>
            <a:r>
              <a:rPr lang="en-GB" dirty="0"/>
              <a:t>08</a:t>
            </a:r>
            <a:endParaRPr lang="en-US" dirty="0"/>
          </a:p>
        </p:txBody>
      </p:sp>
      <p:sp>
        <p:nvSpPr>
          <p:cNvPr id="30" name="Text Placeholder 4">
            <a:extLst>
              <a:ext uri="{FF2B5EF4-FFF2-40B4-BE49-F238E27FC236}">
                <a16:creationId xmlns:a16="http://schemas.microsoft.com/office/drawing/2014/main" id="{88963203-8B49-D148-9569-0B62B02790D0}"/>
              </a:ext>
            </a:extLst>
          </p:cNvPr>
          <p:cNvSpPr>
            <a:spLocks noGrp="1"/>
          </p:cNvSpPr>
          <p:nvPr>
            <p:ph type="body" sz="quarter" idx="27"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31" name="Text Placeholder 4">
            <a:extLst>
              <a:ext uri="{FF2B5EF4-FFF2-40B4-BE49-F238E27FC236}">
                <a16:creationId xmlns:a16="http://schemas.microsoft.com/office/drawing/2014/main" id="{D65E950F-7B47-FB42-BB46-C6D8C2002EFE}"/>
              </a:ext>
            </a:extLst>
          </p:cNvPr>
          <p:cNvSpPr>
            <a:spLocks noGrp="1"/>
          </p:cNvSpPr>
          <p:nvPr>
            <p:ph type="body" sz="quarter" idx="28" hasCustomPrompt="1"/>
          </p:nvPr>
        </p:nvSpPr>
        <p:spPr>
          <a:xfrm>
            <a:off x="1589335" y="2721964"/>
            <a:ext cx="1669575" cy="665342"/>
          </a:xfrm>
          <a:prstGeom prst="rect">
            <a:avLst/>
          </a:prstGeom>
        </p:spPr>
        <p:txBody>
          <a:bodyPr/>
          <a:lstStyle>
            <a:lvl1pPr marL="0" indent="0" algn="ctr">
              <a:buNone/>
              <a:defRPr sz="2000" b="1"/>
            </a:lvl1pPr>
          </a:lstStyle>
          <a:p>
            <a:pPr lvl="0"/>
            <a:r>
              <a:rPr lang="en-GB" dirty="0"/>
              <a:t>Project Details</a:t>
            </a:r>
            <a:endParaRPr lang="en-US" dirty="0"/>
          </a:p>
        </p:txBody>
      </p:sp>
      <p:sp>
        <p:nvSpPr>
          <p:cNvPr id="32" name="Text Placeholder 4">
            <a:extLst>
              <a:ext uri="{FF2B5EF4-FFF2-40B4-BE49-F238E27FC236}">
                <a16:creationId xmlns:a16="http://schemas.microsoft.com/office/drawing/2014/main" id="{99C1BCFB-E00B-764E-8FDD-5CBA58D33E4E}"/>
              </a:ext>
            </a:extLst>
          </p:cNvPr>
          <p:cNvSpPr>
            <a:spLocks noGrp="1"/>
          </p:cNvSpPr>
          <p:nvPr>
            <p:ph type="body" sz="quarter" idx="29" hasCustomPrompt="1"/>
          </p:nvPr>
        </p:nvSpPr>
        <p:spPr>
          <a:xfrm>
            <a:off x="3996361" y="2721964"/>
            <a:ext cx="1669574" cy="665342"/>
          </a:xfrm>
          <a:prstGeom prst="rect">
            <a:avLst/>
          </a:prstGeom>
        </p:spPr>
        <p:txBody>
          <a:bodyPr/>
          <a:lstStyle>
            <a:lvl1pPr marL="0" indent="0" algn="ctr">
              <a:buNone/>
              <a:defRPr sz="2000" b="1"/>
            </a:lvl1pPr>
          </a:lstStyle>
          <a:p>
            <a:pPr lvl="0"/>
            <a:r>
              <a:rPr lang="en-GB" dirty="0"/>
              <a:t>Research</a:t>
            </a:r>
            <a:br>
              <a:rPr lang="en-GB" dirty="0"/>
            </a:br>
            <a:r>
              <a:rPr lang="en-GB" dirty="0"/>
              <a:t>Output</a:t>
            </a:r>
            <a:endParaRPr lang="en-US" dirty="0"/>
          </a:p>
        </p:txBody>
      </p:sp>
      <p:sp>
        <p:nvSpPr>
          <p:cNvPr id="33" name="Text Placeholder 4">
            <a:extLst>
              <a:ext uri="{FF2B5EF4-FFF2-40B4-BE49-F238E27FC236}">
                <a16:creationId xmlns:a16="http://schemas.microsoft.com/office/drawing/2014/main" id="{E425B322-0040-094B-99C0-B6CB738990C8}"/>
              </a:ext>
            </a:extLst>
          </p:cNvPr>
          <p:cNvSpPr>
            <a:spLocks noGrp="1"/>
          </p:cNvSpPr>
          <p:nvPr>
            <p:ph type="body" sz="quarter" idx="31" hasCustomPrompt="1"/>
          </p:nvPr>
        </p:nvSpPr>
        <p:spPr>
          <a:xfrm>
            <a:off x="6403382" y="2721964"/>
            <a:ext cx="1669574" cy="665342"/>
          </a:xfrm>
          <a:prstGeom prst="rect">
            <a:avLst/>
          </a:prstGeom>
        </p:spPr>
        <p:txBody>
          <a:bodyPr/>
          <a:lstStyle>
            <a:lvl1pPr marL="0" indent="0" algn="ctr">
              <a:buNone/>
              <a:defRPr sz="2000" b="1"/>
            </a:lvl1pPr>
          </a:lstStyle>
          <a:p>
            <a:pPr lvl="0"/>
            <a:r>
              <a:rPr lang="en-GB" dirty="0"/>
              <a:t>Contextual</a:t>
            </a:r>
            <a:br>
              <a:rPr lang="en-GB" dirty="0"/>
            </a:br>
            <a:r>
              <a:rPr lang="en-GB" dirty="0"/>
              <a:t>Evidence</a:t>
            </a:r>
            <a:endParaRPr lang="en-US" dirty="0"/>
          </a:p>
        </p:txBody>
      </p:sp>
      <p:sp>
        <p:nvSpPr>
          <p:cNvPr id="34" name="Text Placeholder 4">
            <a:extLst>
              <a:ext uri="{FF2B5EF4-FFF2-40B4-BE49-F238E27FC236}">
                <a16:creationId xmlns:a16="http://schemas.microsoft.com/office/drawing/2014/main" id="{7865F3F6-B2A5-FE4E-921A-800EB6E6348B}"/>
              </a:ext>
            </a:extLst>
          </p:cNvPr>
          <p:cNvSpPr>
            <a:spLocks noGrp="1"/>
          </p:cNvSpPr>
          <p:nvPr>
            <p:ph type="body" sz="quarter" idx="33" hasCustomPrompt="1"/>
          </p:nvPr>
        </p:nvSpPr>
        <p:spPr>
          <a:xfrm>
            <a:off x="8783513" y="2721964"/>
            <a:ext cx="1669574" cy="665342"/>
          </a:xfrm>
          <a:prstGeom prst="rect">
            <a:avLst/>
          </a:prstGeom>
        </p:spPr>
        <p:txBody>
          <a:bodyPr/>
          <a:lstStyle>
            <a:lvl1pPr marL="0" indent="0" algn="ctr">
              <a:buNone/>
              <a:defRPr sz="2000" b="1"/>
            </a:lvl1pPr>
          </a:lstStyle>
          <a:p>
            <a:pPr lvl="0"/>
            <a:r>
              <a:rPr lang="en-GB" dirty="0"/>
              <a:t>Insert text</a:t>
            </a:r>
            <a:br>
              <a:rPr lang="en-US" dirty="0"/>
            </a:br>
            <a:r>
              <a:rPr lang="en-US" dirty="0"/>
              <a:t>here</a:t>
            </a:r>
            <a:endParaRPr lang="en-GB" dirty="0"/>
          </a:p>
        </p:txBody>
      </p:sp>
      <p:sp>
        <p:nvSpPr>
          <p:cNvPr id="51" name="Text Placeholder 4">
            <a:extLst>
              <a:ext uri="{FF2B5EF4-FFF2-40B4-BE49-F238E27FC236}">
                <a16:creationId xmlns:a16="http://schemas.microsoft.com/office/drawing/2014/main" id="{9F65C8FD-E424-1441-8B93-3D992C1FB9C0}"/>
              </a:ext>
            </a:extLst>
          </p:cNvPr>
          <p:cNvSpPr>
            <a:spLocks noGrp="1"/>
          </p:cNvSpPr>
          <p:nvPr>
            <p:ph type="body" sz="quarter" idx="35" hasCustomPrompt="1"/>
          </p:nvPr>
        </p:nvSpPr>
        <p:spPr>
          <a:xfrm>
            <a:off x="1545657" y="4550764"/>
            <a:ext cx="1669575" cy="665342"/>
          </a:xfrm>
          <a:prstGeom prst="rect">
            <a:avLst/>
          </a:prstGeom>
        </p:spPr>
        <p:txBody>
          <a:bodyPr/>
          <a:lstStyle>
            <a:lvl1pPr marL="0" indent="0" algn="ctr">
              <a:buNone/>
              <a:defRPr sz="2000" b="1"/>
            </a:lvl1pPr>
          </a:lstStyle>
          <a:p>
            <a:pPr lvl="0"/>
            <a:r>
              <a:rPr lang="en-GB" dirty="0"/>
              <a:t>Supporting</a:t>
            </a:r>
            <a:br>
              <a:rPr lang="en-GB" dirty="0"/>
            </a:br>
            <a:r>
              <a:rPr lang="en-GB" dirty="0"/>
              <a:t>Statement</a:t>
            </a:r>
            <a:endParaRPr lang="en-US" dirty="0"/>
          </a:p>
        </p:txBody>
      </p:sp>
      <p:sp>
        <p:nvSpPr>
          <p:cNvPr id="53" name="Text Placeholder 4">
            <a:extLst>
              <a:ext uri="{FF2B5EF4-FFF2-40B4-BE49-F238E27FC236}">
                <a16:creationId xmlns:a16="http://schemas.microsoft.com/office/drawing/2014/main" id="{2BB37EA3-8B1E-B24E-B34E-F7B02D124F2B}"/>
              </a:ext>
            </a:extLst>
          </p:cNvPr>
          <p:cNvSpPr>
            <a:spLocks noGrp="1"/>
          </p:cNvSpPr>
          <p:nvPr>
            <p:ph type="body" sz="quarter" idx="37" hasCustomPrompt="1"/>
          </p:nvPr>
        </p:nvSpPr>
        <p:spPr>
          <a:xfrm>
            <a:off x="3941443" y="4550764"/>
            <a:ext cx="1779407" cy="665342"/>
          </a:xfrm>
          <a:prstGeom prst="rect">
            <a:avLst/>
          </a:prstGeom>
        </p:spPr>
        <p:txBody>
          <a:bodyPr/>
          <a:lstStyle>
            <a:lvl1pPr marL="0" indent="0" algn="ctr">
              <a:buNone/>
              <a:defRPr sz="2000" b="1"/>
            </a:lvl1pPr>
          </a:lstStyle>
          <a:p>
            <a:pPr lvl="0"/>
            <a:r>
              <a:rPr lang="en-GB" dirty="0"/>
              <a:t>Dissemination</a:t>
            </a:r>
            <a:endParaRPr lang="en-US" dirty="0"/>
          </a:p>
        </p:txBody>
      </p:sp>
      <p:sp>
        <p:nvSpPr>
          <p:cNvPr id="54" name="Text Placeholder 4">
            <a:extLst>
              <a:ext uri="{FF2B5EF4-FFF2-40B4-BE49-F238E27FC236}">
                <a16:creationId xmlns:a16="http://schemas.microsoft.com/office/drawing/2014/main" id="{A9FFD7DC-A6C4-8048-B917-0A0762BDAE88}"/>
              </a:ext>
            </a:extLst>
          </p:cNvPr>
          <p:cNvSpPr>
            <a:spLocks noGrp="1"/>
          </p:cNvSpPr>
          <p:nvPr>
            <p:ph type="body" sz="quarter" idx="39" hasCustomPrompt="1"/>
          </p:nvPr>
        </p:nvSpPr>
        <p:spPr>
          <a:xfrm>
            <a:off x="6147475" y="4560360"/>
            <a:ext cx="2181393" cy="665342"/>
          </a:xfrm>
          <a:prstGeom prst="rect">
            <a:avLst/>
          </a:prstGeom>
        </p:spPr>
        <p:txBody>
          <a:bodyPr/>
          <a:lstStyle>
            <a:lvl1pPr marL="0" indent="0" algn="ctr">
              <a:buNone/>
              <a:defRPr sz="2000" b="1"/>
            </a:lvl1pPr>
          </a:lstStyle>
          <a:p>
            <a:pPr lvl="0"/>
            <a:r>
              <a:rPr lang="en-GB" dirty="0"/>
              <a:t>Acknowledgments</a:t>
            </a:r>
            <a:endParaRPr lang="en-US" dirty="0"/>
          </a:p>
        </p:txBody>
      </p:sp>
      <p:sp>
        <p:nvSpPr>
          <p:cNvPr id="56" name="Text Placeholder 4">
            <a:extLst>
              <a:ext uri="{FF2B5EF4-FFF2-40B4-BE49-F238E27FC236}">
                <a16:creationId xmlns:a16="http://schemas.microsoft.com/office/drawing/2014/main" id="{894613B4-6121-CC4C-B5C5-B6209069EFD4}"/>
              </a:ext>
            </a:extLst>
          </p:cNvPr>
          <p:cNvSpPr>
            <a:spLocks noGrp="1"/>
          </p:cNvSpPr>
          <p:nvPr>
            <p:ph type="body" sz="quarter" idx="42" hasCustomPrompt="1"/>
          </p:nvPr>
        </p:nvSpPr>
        <p:spPr>
          <a:xfrm>
            <a:off x="8783513" y="4550765"/>
            <a:ext cx="1669574" cy="665342"/>
          </a:xfrm>
          <a:prstGeom prst="rect">
            <a:avLst/>
          </a:prstGeom>
        </p:spPr>
        <p:txBody>
          <a:bodyPr/>
          <a:lstStyle>
            <a:lvl1pPr marL="0" indent="0" algn="ctr">
              <a:buNone/>
              <a:defRPr sz="2000" b="1"/>
            </a:lvl1pPr>
          </a:lstStyle>
          <a:p>
            <a:pPr lvl="0"/>
            <a:r>
              <a:rPr lang="en-GB" dirty="0"/>
              <a:t>Insert text</a:t>
            </a:r>
            <a:br>
              <a:rPr lang="en-US" dirty="0"/>
            </a:br>
            <a:r>
              <a:rPr lang="en-US" dirty="0"/>
              <a:t>here</a:t>
            </a:r>
            <a:endParaRPr lang="en-GB" dirty="0"/>
          </a:p>
        </p:txBody>
      </p:sp>
      <p:sp>
        <p:nvSpPr>
          <p:cNvPr id="57" name="TextBox 56">
            <a:extLst>
              <a:ext uri="{FF2B5EF4-FFF2-40B4-BE49-F238E27FC236}">
                <a16:creationId xmlns:a16="http://schemas.microsoft.com/office/drawing/2014/main" id="{8CF4CEE9-A28C-8E42-A22B-6A3F530F37D2}"/>
              </a:ext>
            </a:extLst>
          </p:cNvPr>
          <p:cNvSpPr txBox="1"/>
          <p:nvPr userDrawn="1"/>
        </p:nvSpPr>
        <p:spPr>
          <a:xfrm>
            <a:off x="4997819" y="1480000"/>
            <a:ext cx="2115678" cy="461665"/>
          </a:xfrm>
          <a:prstGeom prst="rect">
            <a:avLst/>
          </a:prstGeom>
          <a:noFill/>
        </p:spPr>
        <p:txBody>
          <a:bodyPr wrap="square" rtlCol="0">
            <a:spAutoFit/>
          </a:bodyPr>
          <a:lstStyle/>
          <a:p>
            <a:pPr algn="ctr"/>
            <a:r>
              <a:rPr lang="en-US" sz="2400" dirty="0"/>
              <a:t>Contents</a:t>
            </a:r>
          </a:p>
        </p:txBody>
      </p:sp>
    </p:spTree>
    <p:extLst>
      <p:ext uri="{BB962C8B-B14F-4D97-AF65-F5344CB8AC3E}">
        <p14:creationId xmlns:p14="http://schemas.microsoft.com/office/powerpoint/2010/main" val="290775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Option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FBB3FFB-638B-F743-9FE9-BC2A0545B77B}"/>
              </a:ext>
            </a:extLst>
          </p:cNvPr>
          <p:cNvSpPr/>
          <p:nvPr userDrawn="1"/>
        </p:nvSpPr>
        <p:spPr>
          <a:xfrm>
            <a:off x="8784261" y="43377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9EEC3004-D437-0F42-96A6-68C4D05FB27D}"/>
              </a:ext>
            </a:extLst>
          </p:cNvPr>
          <p:cNvSpPr/>
          <p:nvPr userDrawn="1"/>
        </p:nvSpPr>
        <p:spPr>
          <a:xfrm>
            <a:off x="8784261" y="25089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9729A81-6E92-FC4F-9E36-8A6E2670C1E7}"/>
              </a:ext>
            </a:extLst>
          </p:cNvPr>
          <p:cNvSpPr/>
          <p:nvPr userDrawn="1"/>
        </p:nvSpPr>
        <p:spPr>
          <a:xfrm>
            <a:off x="6404132" y="43377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71A61AF-01AF-5041-BC4B-E8AE56CABC07}"/>
              </a:ext>
            </a:extLst>
          </p:cNvPr>
          <p:cNvSpPr/>
          <p:nvPr userDrawn="1"/>
        </p:nvSpPr>
        <p:spPr>
          <a:xfrm>
            <a:off x="6404132" y="25089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70F8C04-B60E-1740-A90C-BEDD10CEE67D}"/>
              </a:ext>
            </a:extLst>
          </p:cNvPr>
          <p:cNvSpPr/>
          <p:nvPr userDrawn="1"/>
        </p:nvSpPr>
        <p:spPr>
          <a:xfrm>
            <a:off x="4010556" y="43377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EF406E9-7CAB-9C45-B45A-251DFBE2DFEE}"/>
              </a:ext>
            </a:extLst>
          </p:cNvPr>
          <p:cNvSpPr/>
          <p:nvPr userDrawn="1"/>
        </p:nvSpPr>
        <p:spPr>
          <a:xfrm>
            <a:off x="4010556" y="25089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68D540F-183D-0A45-989B-0A7816C9A140}"/>
              </a:ext>
            </a:extLst>
          </p:cNvPr>
          <p:cNvSpPr/>
          <p:nvPr userDrawn="1"/>
        </p:nvSpPr>
        <p:spPr>
          <a:xfrm>
            <a:off x="1603532" y="43377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D2D3D16-D50D-3748-BDE4-F47190D3591F}"/>
              </a:ext>
            </a:extLst>
          </p:cNvPr>
          <p:cNvSpPr/>
          <p:nvPr userDrawn="1"/>
        </p:nvSpPr>
        <p:spPr>
          <a:xfrm>
            <a:off x="5892372" y="2046579"/>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8F2133-6D62-4648-8A85-8E0F68732ADF}"/>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0" name="Picture 9" descr="A picture containing drawing, sign&#10;&#10;Description automatically generated">
            <a:extLst>
              <a:ext uri="{FF2B5EF4-FFF2-40B4-BE49-F238E27FC236}">
                <a16:creationId xmlns:a16="http://schemas.microsoft.com/office/drawing/2014/main" id="{D9FC61DF-04D7-C543-AA0F-D7599B9612B1}"/>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52" name="Rectangle 51">
            <a:extLst>
              <a:ext uri="{FF2B5EF4-FFF2-40B4-BE49-F238E27FC236}">
                <a16:creationId xmlns:a16="http://schemas.microsoft.com/office/drawing/2014/main" id="{6EFF5C2B-F5C7-2649-8350-EE27AA2502DD}"/>
              </a:ext>
            </a:extLst>
          </p:cNvPr>
          <p:cNvSpPr/>
          <p:nvPr userDrawn="1"/>
        </p:nvSpPr>
        <p:spPr>
          <a:xfrm>
            <a:off x="1603532" y="250897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4">
            <a:extLst>
              <a:ext uri="{FF2B5EF4-FFF2-40B4-BE49-F238E27FC236}">
                <a16:creationId xmlns:a16="http://schemas.microsoft.com/office/drawing/2014/main" id="{CB82D7CA-7A41-0D4B-A92D-D339678E8C5A}"/>
              </a:ext>
            </a:extLst>
          </p:cNvPr>
          <p:cNvSpPr>
            <a:spLocks noGrp="1"/>
          </p:cNvSpPr>
          <p:nvPr>
            <p:ph type="body" sz="quarter" idx="12" hasCustomPrompt="1"/>
          </p:nvPr>
        </p:nvSpPr>
        <p:spPr>
          <a:xfrm>
            <a:off x="1603530" y="2721964"/>
            <a:ext cx="1669575" cy="665342"/>
          </a:xfrm>
          <a:prstGeom prst="rect">
            <a:avLst/>
          </a:prstGeom>
        </p:spPr>
        <p:txBody>
          <a:bodyPr/>
          <a:lstStyle>
            <a:lvl1pPr marL="0" indent="0" algn="ctr">
              <a:buNone/>
              <a:defRPr sz="1400" b="1"/>
            </a:lvl1pPr>
          </a:lstStyle>
          <a:p>
            <a:pPr lvl="0"/>
            <a:r>
              <a:rPr lang="en-GB" dirty="0"/>
              <a:t>Project Details</a:t>
            </a:r>
            <a:endParaRPr lang="en-US" dirty="0"/>
          </a:p>
        </p:txBody>
      </p:sp>
      <p:sp>
        <p:nvSpPr>
          <p:cNvPr id="32" name="Text Placeholder 4">
            <a:extLst>
              <a:ext uri="{FF2B5EF4-FFF2-40B4-BE49-F238E27FC236}">
                <a16:creationId xmlns:a16="http://schemas.microsoft.com/office/drawing/2014/main" id="{0CACBF21-7BD7-DA46-9866-52462A17FF87}"/>
              </a:ext>
            </a:extLst>
          </p:cNvPr>
          <p:cNvSpPr>
            <a:spLocks noGrp="1"/>
          </p:cNvSpPr>
          <p:nvPr>
            <p:ph type="body" sz="quarter" idx="13" hasCustomPrompt="1"/>
          </p:nvPr>
        </p:nvSpPr>
        <p:spPr>
          <a:xfrm>
            <a:off x="1603531" y="3671577"/>
            <a:ext cx="1669577" cy="345256"/>
          </a:xfrm>
          <a:prstGeom prst="rect">
            <a:avLst/>
          </a:prstGeom>
        </p:spPr>
        <p:txBody>
          <a:bodyPr/>
          <a:lstStyle>
            <a:lvl1pPr marL="0" indent="0" algn="ctr">
              <a:buNone/>
              <a:defRPr sz="2000" b="1"/>
            </a:lvl1pPr>
          </a:lstStyle>
          <a:p>
            <a:pPr lvl="0"/>
            <a:r>
              <a:rPr lang="en-GB" dirty="0"/>
              <a:t>01</a:t>
            </a:r>
            <a:endParaRPr lang="en-US" dirty="0"/>
          </a:p>
        </p:txBody>
      </p:sp>
      <p:sp>
        <p:nvSpPr>
          <p:cNvPr id="30" name="Text Placeholder 4">
            <a:extLst>
              <a:ext uri="{FF2B5EF4-FFF2-40B4-BE49-F238E27FC236}">
                <a16:creationId xmlns:a16="http://schemas.microsoft.com/office/drawing/2014/main" id="{80FEDC68-0E9D-5246-9B59-8FFD0EDF0EBC}"/>
              </a:ext>
            </a:extLst>
          </p:cNvPr>
          <p:cNvSpPr>
            <a:spLocks noGrp="1"/>
          </p:cNvSpPr>
          <p:nvPr>
            <p:ph type="body" sz="quarter" idx="28"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55" name="Text Placeholder 4">
            <a:extLst>
              <a:ext uri="{FF2B5EF4-FFF2-40B4-BE49-F238E27FC236}">
                <a16:creationId xmlns:a16="http://schemas.microsoft.com/office/drawing/2014/main" id="{FC3E4169-9544-0547-9294-55A9D38AD331}"/>
              </a:ext>
            </a:extLst>
          </p:cNvPr>
          <p:cNvSpPr>
            <a:spLocks noGrp="1"/>
          </p:cNvSpPr>
          <p:nvPr>
            <p:ph type="body" sz="quarter" idx="29" hasCustomPrompt="1"/>
          </p:nvPr>
        </p:nvSpPr>
        <p:spPr>
          <a:xfrm>
            <a:off x="3999489" y="2721964"/>
            <a:ext cx="1669575" cy="665342"/>
          </a:xfrm>
          <a:prstGeom prst="rect">
            <a:avLst/>
          </a:prstGeom>
        </p:spPr>
        <p:txBody>
          <a:bodyPr/>
          <a:lstStyle>
            <a:lvl1pPr marL="0" indent="0" algn="ctr">
              <a:buNone/>
              <a:defRPr sz="1400" b="1"/>
            </a:lvl1pPr>
          </a:lstStyle>
          <a:p>
            <a:pPr lvl="0"/>
            <a:r>
              <a:rPr lang="en-GB" dirty="0"/>
              <a:t>Research</a:t>
            </a:r>
            <a:br>
              <a:rPr lang="en-GB" dirty="0"/>
            </a:br>
            <a:r>
              <a:rPr lang="en-GB" dirty="0"/>
              <a:t>Output</a:t>
            </a:r>
            <a:endParaRPr lang="en-US" dirty="0"/>
          </a:p>
        </p:txBody>
      </p:sp>
      <p:sp>
        <p:nvSpPr>
          <p:cNvPr id="56" name="Text Placeholder 4">
            <a:extLst>
              <a:ext uri="{FF2B5EF4-FFF2-40B4-BE49-F238E27FC236}">
                <a16:creationId xmlns:a16="http://schemas.microsoft.com/office/drawing/2014/main" id="{B6F14946-89DD-8542-A288-1687D21C3473}"/>
              </a:ext>
            </a:extLst>
          </p:cNvPr>
          <p:cNvSpPr>
            <a:spLocks noGrp="1"/>
          </p:cNvSpPr>
          <p:nvPr>
            <p:ph type="body" sz="quarter" idx="30" hasCustomPrompt="1"/>
          </p:nvPr>
        </p:nvSpPr>
        <p:spPr>
          <a:xfrm>
            <a:off x="3999490" y="3671577"/>
            <a:ext cx="1669577" cy="345256"/>
          </a:xfrm>
          <a:prstGeom prst="rect">
            <a:avLst/>
          </a:prstGeom>
        </p:spPr>
        <p:txBody>
          <a:bodyPr/>
          <a:lstStyle>
            <a:lvl1pPr marL="0" indent="0" algn="ctr">
              <a:buNone/>
              <a:defRPr sz="2000" b="1"/>
            </a:lvl1pPr>
          </a:lstStyle>
          <a:p>
            <a:pPr lvl="0"/>
            <a:r>
              <a:rPr lang="en-GB" dirty="0"/>
              <a:t>03</a:t>
            </a:r>
            <a:endParaRPr lang="en-US" dirty="0"/>
          </a:p>
        </p:txBody>
      </p:sp>
      <p:sp>
        <p:nvSpPr>
          <p:cNvPr id="57" name="Text Placeholder 4">
            <a:extLst>
              <a:ext uri="{FF2B5EF4-FFF2-40B4-BE49-F238E27FC236}">
                <a16:creationId xmlns:a16="http://schemas.microsoft.com/office/drawing/2014/main" id="{29B618DD-E604-7942-B894-93E76D825A46}"/>
              </a:ext>
            </a:extLst>
          </p:cNvPr>
          <p:cNvSpPr>
            <a:spLocks noGrp="1"/>
          </p:cNvSpPr>
          <p:nvPr>
            <p:ph type="body" sz="quarter" idx="31" hasCustomPrompt="1"/>
          </p:nvPr>
        </p:nvSpPr>
        <p:spPr>
          <a:xfrm>
            <a:off x="6395448" y="2721964"/>
            <a:ext cx="1669575" cy="665342"/>
          </a:xfrm>
          <a:prstGeom prst="rect">
            <a:avLst/>
          </a:prstGeom>
        </p:spPr>
        <p:txBody>
          <a:bodyPr/>
          <a:lstStyle>
            <a:lvl1pPr marL="0" indent="0" algn="ctr">
              <a:buNone/>
              <a:defRPr sz="1400" b="1"/>
            </a:lvl1pPr>
          </a:lstStyle>
          <a:p>
            <a:pPr lvl="0"/>
            <a:r>
              <a:rPr lang="en-GB" dirty="0"/>
              <a:t>Contextual</a:t>
            </a:r>
            <a:br>
              <a:rPr lang="en-GB" dirty="0"/>
            </a:br>
            <a:r>
              <a:rPr lang="en-GB" dirty="0"/>
              <a:t>Evidence</a:t>
            </a:r>
            <a:endParaRPr lang="en-US" dirty="0"/>
          </a:p>
        </p:txBody>
      </p:sp>
      <p:sp>
        <p:nvSpPr>
          <p:cNvPr id="58" name="Text Placeholder 4">
            <a:extLst>
              <a:ext uri="{FF2B5EF4-FFF2-40B4-BE49-F238E27FC236}">
                <a16:creationId xmlns:a16="http://schemas.microsoft.com/office/drawing/2014/main" id="{17C64E7B-0DFB-AD43-B469-1E980F602341}"/>
              </a:ext>
            </a:extLst>
          </p:cNvPr>
          <p:cNvSpPr>
            <a:spLocks noGrp="1"/>
          </p:cNvSpPr>
          <p:nvPr>
            <p:ph type="body" sz="quarter" idx="32" hasCustomPrompt="1"/>
          </p:nvPr>
        </p:nvSpPr>
        <p:spPr>
          <a:xfrm>
            <a:off x="6395449" y="3671577"/>
            <a:ext cx="1669577" cy="345256"/>
          </a:xfrm>
          <a:prstGeom prst="rect">
            <a:avLst/>
          </a:prstGeom>
        </p:spPr>
        <p:txBody>
          <a:bodyPr/>
          <a:lstStyle>
            <a:lvl1pPr marL="0" indent="0" algn="ctr">
              <a:buNone/>
              <a:defRPr sz="2000" b="1"/>
            </a:lvl1pPr>
          </a:lstStyle>
          <a:p>
            <a:pPr lvl="0"/>
            <a:r>
              <a:rPr lang="en-GB" dirty="0"/>
              <a:t>05</a:t>
            </a:r>
            <a:endParaRPr lang="en-US" dirty="0"/>
          </a:p>
        </p:txBody>
      </p:sp>
      <p:sp>
        <p:nvSpPr>
          <p:cNvPr id="59" name="Text Placeholder 4">
            <a:extLst>
              <a:ext uri="{FF2B5EF4-FFF2-40B4-BE49-F238E27FC236}">
                <a16:creationId xmlns:a16="http://schemas.microsoft.com/office/drawing/2014/main" id="{48333703-4D7B-6E46-A6E1-CE59D09A4821}"/>
              </a:ext>
            </a:extLst>
          </p:cNvPr>
          <p:cNvSpPr>
            <a:spLocks noGrp="1"/>
          </p:cNvSpPr>
          <p:nvPr>
            <p:ph type="body" sz="quarter" idx="33" hasCustomPrompt="1"/>
          </p:nvPr>
        </p:nvSpPr>
        <p:spPr>
          <a:xfrm>
            <a:off x="8779833" y="2721964"/>
            <a:ext cx="1669575" cy="665342"/>
          </a:xfrm>
          <a:prstGeom prst="rect">
            <a:avLst/>
          </a:prstGeom>
        </p:spPr>
        <p:txBody>
          <a:bodyPr/>
          <a:lstStyle>
            <a:lvl1pPr marL="0" indent="0" algn="ctr">
              <a:buNone/>
              <a:defRPr sz="1400" b="1"/>
            </a:lvl1pPr>
          </a:lstStyle>
          <a:p>
            <a:pPr lvl="0"/>
            <a:r>
              <a:rPr lang="en-GB" dirty="0"/>
              <a:t>Insert text</a:t>
            </a:r>
            <a:br>
              <a:rPr lang="en-US" dirty="0"/>
            </a:br>
            <a:r>
              <a:rPr lang="en-US" dirty="0"/>
              <a:t>here</a:t>
            </a:r>
            <a:endParaRPr lang="en-GB" dirty="0"/>
          </a:p>
        </p:txBody>
      </p:sp>
      <p:sp>
        <p:nvSpPr>
          <p:cNvPr id="60" name="Text Placeholder 4">
            <a:extLst>
              <a:ext uri="{FF2B5EF4-FFF2-40B4-BE49-F238E27FC236}">
                <a16:creationId xmlns:a16="http://schemas.microsoft.com/office/drawing/2014/main" id="{EF56795F-4176-234D-9194-7AFDFEF817EB}"/>
              </a:ext>
            </a:extLst>
          </p:cNvPr>
          <p:cNvSpPr>
            <a:spLocks noGrp="1"/>
          </p:cNvSpPr>
          <p:nvPr>
            <p:ph type="body" sz="quarter" idx="34" hasCustomPrompt="1"/>
          </p:nvPr>
        </p:nvSpPr>
        <p:spPr>
          <a:xfrm>
            <a:off x="8779834" y="3671577"/>
            <a:ext cx="1669577" cy="345256"/>
          </a:xfrm>
          <a:prstGeom prst="rect">
            <a:avLst/>
          </a:prstGeom>
        </p:spPr>
        <p:txBody>
          <a:bodyPr/>
          <a:lstStyle>
            <a:lvl1pPr marL="0" indent="0" algn="ctr">
              <a:buNone/>
              <a:defRPr sz="2000" b="1"/>
            </a:lvl1pPr>
          </a:lstStyle>
          <a:p>
            <a:pPr lvl="0"/>
            <a:r>
              <a:rPr lang="en-GB" dirty="0"/>
              <a:t>07</a:t>
            </a:r>
            <a:endParaRPr lang="en-US" dirty="0"/>
          </a:p>
        </p:txBody>
      </p:sp>
      <p:sp>
        <p:nvSpPr>
          <p:cNvPr id="61" name="Rectangle 60">
            <a:extLst>
              <a:ext uri="{FF2B5EF4-FFF2-40B4-BE49-F238E27FC236}">
                <a16:creationId xmlns:a16="http://schemas.microsoft.com/office/drawing/2014/main" id="{A68440A5-50BC-4C46-B6EE-7E784CF310D0}"/>
              </a:ext>
            </a:extLst>
          </p:cNvPr>
          <p:cNvSpPr/>
          <p:nvPr userDrawn="1"/>
        </p:nvSpPr>
        <p:spPr>
          <a:xfrm>
            <a:off x="8784261" y="4314623"/>
            <a:ext cx="1669576" cy="1046794"/>
          </a:xfrm>
          <a:prstGeom prst="rect">
            <a:avLst/>
          </a:prstGeom>
          <a:solidFill>
            <a:srgbClr val="F4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4">
            <a:extLst>
              <a:ext uri="{FF2B5EF4-FFF2-40B4-BE49-F238E27FC236}">
                <a16:creationId xmlns:a16="http://schemas.microsoft.com/office/drawing/2014/main" id="{B9AB187C-5207-E543-94E0-EF9830BB7695}"/>
              </a:ext>
            </a:extLst>
          </p:cNvPr>
          <p:cNvSpPr>
            <a:spLocks noGrp="1"/>
          </p:cNvSpPr>
          <p:nvPr>
            <p:ph type="body" sz="quarter" idx="35" hasCustomPrompt="1"/>
          </p:nvPr>
        </p:nvSpPr>
        <p:spPr>
          <a:xfrm>
            <a:off x="1603530" y="4550764"/>
            <a:ext cx="1669575" cy="665342"/>
          </a:xfrm>
          <a:prstGeom prst="rect">
            <a:avLst/>
          </a:prstGeom>
        </p:spPr>
        <p:txBody>
          <a:bodyPr/>
          <a:lstStyle>
            <a:lvl1pPr marL="0" indent="0" algn="ctr">
              <a:buNone/>
              <a:defRPr sz="1400" b="1"/>
            </a:lvl1pPr>
          </a:lstStyle>
          <a:p>
            <a:pPr lvl="0"/>
            <a:r>
              <a:rPr lang="en-GB" dirty="0"/>
              <a:t>Supporting</a:t>
            </a:r>
            <a:br>
              <a:rPr lang="en-GB" dirty="0"/>
            </a:br>
            <a:r>
              <a:rPr lang="en-GB" dirty="0"/>
              <a:t>Statement</a:t>
            </a:r>
            <a:endParaRPr lang="en-US" dirty="0"/>
          </a:p>
        </p:txBody>
      </p:sp>
      <p:sp>
        <p:nvSpPr>
          <p:cNvPr id="63" name="Text Placeholder 4">
            <a:extLst>
              <a:ext uri="{FF2B5EF4-FFF2-40B4-BE49-F238E27FC236}">
                <a16:creationId xmlns:a16="http://schemas.microsoft.com/office/drawing/2014/main" id="{E8178135-9B84-AF48-91D2-B88CACD73128}"/>
              </a:ext>
            </a:extLst>
          </p:cNvPr>
          <p:cNvSpPr>
            <a:spLocks noGrp="1"/>
          </p:cNvSpPr>
          <p:nvPr>
            <p:ph type="body" sz="quarter" idx="36" hasCustomPrompt="1"/>
          </p:nvPr>
        </p:nvSpPr>
        <p:spPr>
          <a:xfrm>
            <a:off x="1603531" y="5477227"/>
            <a:ext cx="1669577" cy="345256"/>
          </a:xfrm>
          <a:prstGeom prst="rect">
            <a:avLst/>
          </a:prstGeom>
        </p:spPr>
        <p:txBody>
          <a:bodyPr/>
          <a:lstStyle>
            <a:lvl1pPr marL="0" indent="0" algn="ctr">
              <a:buNone/>
              <a:defRPr sz="2000" b="1"/>
            </a:lvl1pPr>
          </a:lstStyle>
          <a:p>
            <a:pPr lvl="0"/>
            <a:r>
              <a:rPr lang="en-GB" dirty="0"/>
              <a:t>02</a:t>
            </a:r>
            <a:endParaRPr lang="en-US" dirty="0"/>
          </a:p>
        </p:txBody>
      </p:sp>
      <p:sp>
        <p:nvSpPr>
          <p:cNvPr id="64" name="Text Placeholder 4">
            <a:extLst>
              <a:ext uri="{FF2B5EF4-FFF2-40B4-BE49-F238E27FC236}">
                <a16:creationId xmlns:a16="http://schemas.microsoft.com/office/drawing/2014/main" id="{D74F4A09-8BD9-C646-A613-7CA47D700A4F}"/>
              </a:ext>
            </a:extLst>
          </p:cNvPr>
          <p:cNvSpPr>
            <a:spLocks noGrp="1"/>
          </p:cNvSpPr>
          <p:nvPr>
            <p:ph type="body" sz="quarter" idx="37" hasCustomPrompt="1"/>
          </p:nvPr>
        </p:nvSpPr>
        <p:spPr>
          <a:xfrm>
            <a:off x="3999489" y="4550764"/>
            <a:ext cx="1669575" cy="665342"/>
          </a:xfrm>
          <a:prstGeom prst="rect">
            <a:avLst/>
          </a:prstGeom>
        </p:spPr>
        <p:txBody>
          <a:bodyPr/>
          <a:lstStyle>
            <a:lvl1pPr marL="0" indent="0" algn="ctr">
              <a:buNone/>
              <a:defRPr sz="1400" b="1"/>
            </a:lvl1pPr>
          </a:lstStyle>
          <a:p>
            <a:pPr lvl="0"/>
            <a:r>
              <a:rPr lang="en-GB" dirty="0"/>
              <a:t>Dissemination</a:t>
            </a:r>
            <a:endParaRPr lang="en-US" dirty="0"/>
          </a:p>
        </p:txBody>
      </p:sp>
      <p:sp>
        <p:nvSpPr>
          <p:cNvPr id="65" name="Text Placeholder 4">
            <a:extLst>
              <a:ext uri="{FF2B5EF4-FFF2-40B4-BE49-F238E27FC236}">
                <a16:creationId xmlns:a16="http://schemas.microsoft.com/office/drawing/2014/main" id="{DF18CA63-5882-024E-B0DA-923779417737}"/>
              </a:ext>
            </a:extLst>
          </p:cNvPr>
          <p:cNvSpPr>
            <a:spLocks noGrp="1"/>
          </p:cNvSpPr>
          <p:nvPr>
            <p:ph type="body" sz="quarter" idx="38" hasCustomPrompt="1"/>
          </p:nvPr>
        </p:nvSpPr>
        <p:spPr>
          <a:xfrm>
            <a:off x="3999490" y="5477227"/>
            <a:ext cx="1669577" cy="345256"/>
          </a:xfrm>
          <a:prstGeom prst="rect">
            <a:avLst/>
          </a:prstGeom>
        </p:spPr>
        <p:txBody>
          <a:bodyPr/>
          <a:lstStyle>
            <a:lvl1pPr marL="0" indent="0" algn="ctr">
              <a:buNone/>
              <a:defRPr sz="2000" b="1"/>
            </a:lvl1pPr>
          </a:lstStyle>
          <a:p>
            <a:pPr lvl="0"/>
            <a:r>
              <a:rPr lang="en-GB" dirty="0"/>
              <a:t>04</a:t>
            </a:r>
            <a:endParaRPr lang="en-US" dirty="0"/>
          </a:p>
        </p:txBody>
      </p:sp>
      <p:sp>
        <p:nvSpPr>
          <p:cNvPr id="66" name="Text Placeholder 4">
            <a:extLst>
              <a:ext uri="{FF2B5EF4-FFF2-40B4-BE49-F238E27FC236}">
                <a16:creationId xmlns:a16="http://schemas.microsoft.com/office/drawing/2014/main" id="{EC871233-7C77-1E4F-BA48-F92CD565D975}"/>
              </a:ext>
            </a:extLst>
          </p:cNvPr>
          <p:cNvSpPr>
            <a:spLocks noGrp="1"/>
          </p:cNvSpPr>
          <p:nvPr>
            <p:ph type="body" sz="quarter" idx="39" hasCustomPrompt="1"/>
          </p:nvPr>
        </p:nvSpPr>
        <p:spPr>
          <a:xfrm>
            <a:off x="6395448" y="4550764"/>
            <a:ext cx="1669575" cy="665342"/>
          </a:xfrm>
          <a:prstGeom prst="rect">
            <a:avLst/>
          </a:prstGeom>
        </p:spPr>
        <p:txBody>
          <a:bodyPr/>
          <a:lstStyle>
            <a:lvl1pPr marL="0" indent="0" algn="ctr">
              <a:buNone/>
              <a:defRPr sz="1400" b="1"/>
            </a:lvl1pPr>
          </a:lstStyle>
          <a:p>
            <a:pPr lvl="0"/>
            <a:r>
              <a:rPr lang="en-GB" dirty="0"/>
              <a:t>Acknowledgments</a:t>
            </a:r>
            <a:endParaRPr lang="en-US" dirty="0"/>
          </a:p>
        </p:txBody>
      </p:sp>
      <p:sp>
        <p:nvSpPr>
          <p:cNvPr id="67" name="Text Placeholder 4">
            <a:extLst>
              <a:ext uri="{FF2B5EF4-FFF2-40B4-BE49-F238E27FC236}">
                <a16:creationId xmlns:a16="http://schemas.microsoft.com/office/drawing/2014/main" id="{B9E47E4E-7C53-CE4E-B100-5A0165C4D8FC}"/>
              </a:ext>
            </a:extLst>
          </p:cNvPr>
          <p:cNvSpPr>
            <a:spLocks noGrp="1"/>
          </p:cNvSpPr>
          <p:nvPr>
            <p:ph type="body" sz="quarter" idx="40" hasCustomPrompt="1"/>
          </p:nvPr>
        </p:nvSpPr>
        <p:spPr>
          <a:xfrm>
            <a:off x="6395449" y="5477227"/>
            <a:ext cx="1669577" cy="345256"/>
          </a:xfrm>
          <a:prstGeom prst="rect">
            <a:avLst/>
          </a:prstGeom>
        </p:spPr>
        <p:txBody>
          <a:bodyPr/>
          <a:lstStyle>
            <a:lvl1pPr marL="0" indent="0" algn="ctr">
              <a:buNone/>
              <a:defRPr sz="2000" b="1"/>
            </a:lvl1pPr>
          </a:lstStyle>
          <a:p>
            <a:pPr lvl="0"/>
            <a:r>
              <a:rPr lang="en-GB" dirty="0"/>
              <a:t>06</a:t>
            </a:r>
            <a:endParaRPr lang="en-US" dirty="0"/>
          </a:p>
        </p:txBody>
      </p:sp>
      <p:sp>
        <p:nvSpPr>
          <p:cNvPr id="68" name="Text Placeholder 4">
            <a:extLst>
              <a:ext uri="{FF2B5EF4-FFF2-40B4-BE49-F238E27FC236}">
                <a16:creationId xmlns:a16="http://schemas.microsoft.com/office/drawing/2014/main" id="{2587CAA8-602D-CF45-BF04-963956640F40}"/>
              </a:ext>
            </a:extLst>
          </p:cNvPr>
          <p:cNvSpPr>
            <a:spLocks noGrp="1"/>
          </p:cNvSpPr>
          <p:nvPr>
            <p:ph type="body" sz="quarter" idx="41" hasCustomPrompt="1"/>
          </p:nvPr>
        </p:nvSpPr>
        <p:spPr>
          <a:xfrm>
            <a:off x="8779834" y="5477227"/>
            <a:ext cx="1669577" cy="345256"/>
          </a:xfrm>
          <a:prstGeom prst="rect">
            <a:avLst/>
          </a:prstGeom>
        </p:spPr>
        <p:txBody>
          <a:bodyPr/>
          <a:lstStyle>
            <a:lvl1pPr marL="0" indent="0" algn="ctr">
              <a:buNone/>
              <a:defRPr sz="2000" b="1"/>
            </a:lvl1pPr>
          </a:lstStyle>
          <a:p>
            <a:pPr lvl="0"/>
            <a:r>
              <a:rPr lang="en-GB" dirty="0"/>
              <a:t>08</a:t>
            </a:r>
            <a:endParaRPr lang="en-US" dirty="0"/>
          </a:p>
        </p:txBody>
      </p:sp>
      <p:sp>
        <p:nvSpPr>
          <p:cNvPr id="69" name="Text Placeholder 4">
            <a:extLst>
              <a:ext uri="{FF2B5EF4-FFF2-40B4-BE49-F238E27FC236}">
                <a16:creationId xmlns:a16="http://schemas.microsoft.com/office/drawing/2014/main" id="{EA2F0F2B-BFE7-F242-931E-C713F3E1EC74}"/>
              </a:ext>
            </a:extLst>
          </p:cNvPr>
          <p:cNvSpPr>
            <a:spLocks noGrp="1"/>
          </p:cNvSpPr>
          <p:nvPr>
            <p:ph type="body" sz="quarter" idx="42" hasCustomPrompt="1"/>
          </p:nvPr>
        </p:nvSpPr>
        <p:spPr>
          <a:xfrm>
            <a:off x="8779833" y="4550765"/>
            <a:ext cx="1669575" cy="665342"/>
          </a:xfrm>
          <a:prstGeom prst="rect">
            <a:avLst/>
          </a:prstGeom>
        </p:spPr>
        <p:txBody>
          <a:bodyPr/>
          <a:lstStyle>
            <a:lvl1pPr marL="0" indent="0" algn="ctr">
              <a:buNone/>
              <a:defRPr sz="1400" b="1"/>
            </a:lvl1pPr>
          </a:lstStyle>
          <a:p>
            <a:pPr lvl="0"/>
            <a:r>
              <a:rPr lang="en-GB" dirty="0"/>
              <a:t>Insert text</a:t>
            </a:r>
            <a:br>
              <a:rPr lang="en-US" dirty="0"/>
            </a:br>
            <a:r>
              <a:rPr lang="en-US" dirty="0"/>
              <a:t>here</a:t>
            </a:r>
            <a:endParaRPr lang="en-GB" dirty="0"/>
          </a:p>
        </p:txBody>
      </p:sp>
      <p:sp>
        <p:nvSpPr>
          <p:cNvPr id="71" name="TextBox 70">
            <a:extLst>
              <a:ext uri="{FF2B5EF4-FFF2-40B4-BE49-F238E27FC236}">
                <a16:creationId xmlns:a16="http://schemas.microsoft.com/office/drawing/2014/main" id="{D59DE1E3-DE29-F045-863C-0975C5114490}"/>
              </a:ext>
            </a:extLst>
          </p:cNvPr>
          <p:cNvSpPr txBox="1"/>
          <p:nvPr userDrawn="1"/>
        </p:nvSpPr>
        <p:spPr>
          <a:xfrm>
            <a:off x="4997819" y="1480000"/>
            <a:ext cx="2115678" cy="461665"/>
          </a:xfrm>
          <a:prstGeom prst="rect">
            <a:avLst/>
          </a:prstGeom>
          <a:noFill/>
        </p:spPr>
        <p:txBody>
          <a:bodyPr wrap="square" rtlCol="0">
            <a:spAutoFit/>
          </a:bodyPr>
          <a:lstStyle/>
          <a:p>
            <a:pPr algn="ctr"/>
            <a:r>
              <a:rPr lang="en-US" sz="2400" dirty="0"/>
              <a:t>Contents</a:t>
            </a:r>
          </a:p>
        </p:txBody>
      </p:sp>
    </p:spTree>
    <p:extLst>
      <p:ext uri="{BB962C8B-B14F-4D97-AF65-F5344CB8AC3E}">
        <p14:creationId xmlns:p14="http://schemas.microsoft.com/office/powerpoint/2010/main" val="273883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Option 3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D2D3D16-D50D-3748-BDE4-F47190D3591F}"/>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4">
            <a:extLst>
              <a:ext uri="{FF2B5EF4-FFF2-40B4-BE49-F238E27FC236}">
                <a16:creationId xmlns:a16="http://schemas.microsoft.com/office/drawing/2014/main" id="{95743543-35DA-A746-A401-8E1B5FDEB5C9}"/>
              </a:ext>
            </a:extLst>
          </p:cNvPr>
          <p:cNvSpPr>
            <a:spLocks noGrp="1"/>
          </p:cNvSpPr>
          <p:nvPr>
            <p:ph type="pic" sz="quarter" idx="17" hasCustomPrompt="1"/>
          </p:nvPr>
        </p:nvSpPr>
        <p:spPr>
          <a:xfrm>
            <a:off x="8329958" y="1516826"/>
            <a:ext cx="3468031" cy="4559474"/>
          </a:xfrm>
          <a:prstGeom prst="rect">
            <a:avLst/>
          </a:prstGeom>
        </p:spPr>
        <p:txBody>
          <a:bodyPr/>
          <a:lstStyle>
            <a:lvl1pPr algn="r">
              <a:defRPr sz="1600"/>
            </a:lvl1pPr>
          </a:lstStyle>
          <a:p>
            <a:r>
              <a:rPr lang="en-US" dirty="0"/>
              <a:t>Click icon to insert image</a:t>
            </a:r>
          </a:p>
        </p:txBody>
      </p:sp>
      <p:sp>
        <p:nvSpPr>
          <p:cNvPr id="9" name="Text Placeholder 3">
            <a:extLst>
              <a:ext uri="{FF2B5EF4-FFF2-40B4-BE49-F238E27FC236}">
                <a16:creationId xmlns:a16="http://schemas.microsoft.com/office/drawing/2014/main" id="{77FE7732-CFE6-3D47-92F7-5BA026A9A89F}"/>
              </a:ext>
            </a:extLst>
          </p:cNvPr>
          <p:cNvSpPr>
            <a:spLocks noGrp="1"/>
          </p:cNvSpPr>
          <p:nvPr>
            <p:ph type="body" sz="quarter" idx="16" hasCustomPrompt="1"/>
          </p:nvPr>
        </p:nvSpPr>
        <p:spPr>
          <a:xfrm>
            <a:off x="7162800" y="6356350"/>
            <a:ext cx="4635190" cy="365126"/>
          </a:xfrm>
          <a:prstGeom prst="rect">
            <a:avLst/>
          </a:prstGeom>
        </p:spPr>
        <p:txBody>
          <a:bodyPr/>
          <a:lstStyle>
            <a:lvl1pPr marL="0" indent="0" algn="r">
              <a:buNone/>
              <a:defRPr sz="1200"/>
            </a:lvl1pPr>
          </a:lstStyle>
          <a:p>
            <a:r>
              <a:rPr lang="en-US" dirty="0"/>
              <a:t>Image info</a:t>
            </a:r>
          </a:p>
        </p:txBody>
      </p:sp>
      <p:sp>
        <p:nvSpPr>
          <p:cNvPr id="12" name="Rectangle 11">
            <a:extLst>
              <a:ext uri="{FF2B5EF4-FFF2-40B4-BE49-F238E27FC236}">
                <a16:creationId xmlns:a16="http://schemas.microsoft.com/office/drawing/2014/main" id="{9196877F-D2EE-5246-AC41-6B700672628A}"/>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5" name="Picture 14" descr="A picture containing drawing, sign&#10;&#10;Description automatically generated">
            <a:extLst>
              <a:ext uri="{FF2B5EF4-FFF2-40B4-BE49-F238E27FC236}">
                <a16:creationId xmlns:a16="http://schemas.microsoft.com/office/drawing/2014/main" id="{8F8B99AD-00B7-244B-8289-F6DF3F61EF1D}"/>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42" name="Text Placeholder 4">
            <a:extLst>
              <a:ext uri="{FF2B5EF4-FFF2-40B4-BE49-F238E27FC236}">
                <a16:creationId xmlns:a16="http://schemas.microsoft.com/office/drawing/2014/main" id="{FA2C193A-CA7F-F34A-A813-7FC661414EF2}"/>
              </a:ext>
            </a:extLst>
          </p:cNvPr>
          <p:cNvSpPr>
            <a:spLocks noGrp="1"/>
          </p:cNvSpPr>
          <p:nvPr>
            <p:ph type="body" sz="quarter" idx="13" hasCustomPrompt="1"/>
          </p:nvPr>
        </p:nvSpPr>
        <p:spPr>
          <a:xfrm>
            <a:off x="304986" y="2355003"/>
            <a:ext cx="359228" cy="2684773"/>
          </a:xfrm>
          <a:prstGeom prst="rect">
            <a:avLst/>
          </a:prstGeom>
        </p:spPr>
        <p:txBody>
          <a:bodyPr/>
          <a:lstStyle>
            <a:lvl1pPr marL="0" indent="0" algn="l">
              <a:buNone/>
              <a:defRPr sz="1600" b="0"/>
            </a:lvl1pPr>
          </a:lstStyle>
          <a:p>
            <a:r>
              <a:rPr lang="en-US" sz="1600" b="1" dirty="0">
                <a:solidFill>
                  <a:srgbClr val="F4BB00"/>
                </a:solidFill>
              </a:rPr>
              <a:t>1)</a:t>
            </a:r>
          </a:p>
          <a:p>
            <a:r>
              <a:rPr lang="en-US" sz="1600" b="1" dirty="0">
                <a:solidFill>
                  <a:srgbClr val="F4BB00"/>
                </a:solidFill>
              </a:rPr>
              <a:t>2)</a:t>
            </a:r>
          </a:p>
          <a:p>
            <a:r>
              <a:rPr lang="en-US" sz="1600" b="1" dirty="0">
                <a:solidFill>
                  <a:srgbClr val="F4BB00"/>
                </a:solidFill>
              </a:rPr>
              <a:t>3)</a:t>
            </a:r>
          </a:p>
          <a:p>
            <a:r>
              <a:rPr lang="en-US" sz="1600" b="1" dirty="0">
                <a:solidFill>
                  <a:srgbClr val="F4BB00"/>
                </a:solidFill>
              </a:rPr>
              <a:t>4)</a:t>
            </a:r>
          </a:p>
          <a:p>
            <a:r>
              <a:rPr lang="en-US" sz="1600" b="1" dirty="0">
                <a:solidFill>
                  <a:srgbClr val="F4BB00"/>
                </a:solidFill>
              </a:rPr>
              <a:t>5)</a:t>
            </a:r>
          </a:p>
          <a:p>
            <a:r>
              <a:rPr lang="en-US" sz="1600" b="1" dirty="0">
                <a:solidFill>
                  <a:srgbClr val="F4BB00"/>
                </a:solidFill>
              </a:rPr>
              <a:t>6)</a:t>
            </a:r>
          </a:p>
          <a:p>
            <a:r>
              <a:rPr lang="en-US" sz="1600" b="1" dirty="0">
                <a:solidFill>
                  <a:srgbClr val="F4BB00"/>
                </a:solidFill>
              </a:rPr>
              <a:t>7)</a:t>
            </a:r>
          </a:p>
          <a:p>
            <a:r>
              <a:rPr lang="en-US" sz="1600" b="1" dirty="0">
                <a:solidFill>
                  <a:srgbClr val="F4BB00"/>
                </a:solidFill>
              </a:rPr>
              <a:t>8)</a:t>
            </a:r>
          </a:p>
        </p:txBody>
      </p:sp>
      <p:sp>
        <p:nvSpPr>
          <p:cNvPr id="43" name="Text Placeholder 4">
            <a:extLst>
              <a:ext uri="{FF2B5EF4-FFF2-40B4-BE49-F238E27FC236}">
                <a16:creationId xmlns:a16="http://schemas.microsoft.com/office/drawing/2014/main" id="{7E4F21B6-E5B3-854F-ACDB-B83311ED29F6}"/>
              </a:ext>
            </a:extLst>
          </p:cNvPr>
          <p:cNvSpPr>
            <a:spLocks noGrp="1"/>
          </p:cNvSpPr>
          <p:nvPr>
            <p:ph type="body" sz="quarter" idx="18" hasCustomPrompt="1"/>
          </p:nvPr>
        </p:nvSpPr>
        <p:spPr>
          <a:xfrm>
            <a:off x="4157599" y="2355003"/>
            <a:ext cx="505829" cy="2684773"/>
          </a:xfrm>
          <a:prstGeom prst="rect">
            <a:avLst/>
          </a:prstGeom>
        </p:spPr>
        <p:txBody>
          <a:bodyPr/>
          <a:lstStyle>
            <a:lvl1pPr marL="0" indent="0" algn="l">
              <a:buNone/>
              <a:defRPr sz="1600" b="0"/>
            </a:lvl1pPr>
          </a:lstStyle>
          <a:p>
            <a:r>
              <a:rPr lang="en-US" sz="1600" b="1" dirty="0">
                <a:solidFill>
                  <a:srgbClr val="F4BB00"/>
                </a:solidFill>
              </a:rPr>
              <a:t>9)</a:t>
            </a:r>
          </a:p>
          <a:p>
            <a:r>
              <a:rPr lang="en-US" sz="1600" b="1" dirty="0">
                <a:solidFill>
                  <a:srgbClr val="F4BB00"/>
                </a:solidFill>
              </a:rPr>
              <a:t>10)</a:t>
            </a:r>
          </a:p>
          <a:p>
            <a:r>
              <a:rPr lang="en-US" sz="1600" b="1" dirty="0">
                <a:solidFill>
                  <a:srgbClr val="F4BB00"/>
                </a:solidFill>
              </a:rPr>
              <a:t>11)</a:t>
            </a:r>
          </a:p>
          <a:p>
            <a:r>
              <a:rPr lang="en-US" sz="1600" b="1" dirty="0">
                <a:solidFill>
                  <a:srgbClr val="F4BB00"/>
                </a:solidFill>
              </a:rPr>
              <a:t>12)</a:t>
            </a:r>
          </a:p>
          <a:p>
            <a:r>
              <a:rPr lang="en-US" sz="1600" b="1" dirty="0">
                <a:solidFill>
                  <a:srgbClr val="F4BB00"/>
                </a:solidFill>
              </a:rPr>
              <a:t>13)</a:t>
            </a:r>
          </a:p>
          <a:p>
            <a:r>
              <a:rPr lang="en-US" sz="1600" b="1" dirty="0">
                <a:solidFill>
                  <a:srgbClr val="F4BB00"/>
                </a:solidFill>
              </a:rPr>
              <a:t>14)</a:t>
            </a:r>
          </a:p>
          <a:p>
            <a:r>
              <a:rPr lang="en-US" sz="1600" b="1" dirty="0">
                <a:solidFill>
                  <a:srgbClr val="F4BB00"/>
                </a:solidFill>
              </a:rPr>
              <a:t>15)</a:t>
            </a:r>
          </a:p>
          <a:p>
            <a:r>
              <a:rPr lang="en-US" sz="1600" b="1" dirty="0">
                <a:solidFill>
                  <a:srgbClr val="F4BB00"/>
                </a:solidFill>
              </a:rPr>
              <a:t>16)</a:t>
            </a:r>
          </a:p>
        </p:txBody>
      </p:sp>
      <p:sp>
        <p:nvSpPr>
          <p:cNvPr id="44" name="Text Placeholder 4">
            <a:extLst>
              <a:ext uri="{FF2B5EF4-FFF2-40B4-BE49-F238E27FC236}">
                <a16:creationId xmlns:a16="http://schemas.microsoft.com/office/drawing/2014/main" id="{F2201A74-D2CC-F24D-8BE8-C2BEAB9F0C32}"/>
              </a:ext>
            </a:extLst>
          </p:cNvPr>
          <p:cNvSpPr>
            <a:spLocks noGrp="1"/>
          </p:cNvSpPr>
          <p:nvPr>
            <p:ph type="body" sz="quarter" idx="19" hasCustomPrompt="1"/>
          </p:nvPr>
        </p:nvSpPr>
        <p:spPr>
          <a:xfrm>
            <a:off x="774334" y="237815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45" name="Text Placeholder 4">
            <a:extLst>
              <a:ext uri="{FF2B5EF4-FFF2-40B4-BE49-F238E27FC236}">
                <a16:creationId xmlns:a16="http://schemas.microsoft.com/office/drawing/2014/main" id="{03018F2E-08EE-D04A-8B3F-73E296392CDD}"/>
              </a:ext>
            </a:extLst>
          </p:cNvPr>
          <p:cNvSpPr>
            <a:spLocks noGrp="1"/>
          </p:cNvSpPr>
          <p:nvPr>
            <p:ph type="body" sz="quarter" idx="20" hasCustomPrompt="1"/>
          </p:nvPr>
        </p:nvSpPr>
        <p:spPr>
          <a:xfrm>
            <a:off x="774334" y="272539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46" name="Text Placeholder 4">
            <a:extLst>
              <a:ext uri="{FF2B5EF4-FFF2-40B4-BE49-F238E27FC236}">
                <a16:creationId xmlns:a16="http://schemas.microsoft.com/office/drawing/2014/main" id="{5EF37033-4228-6E48-80FD-4AAAF00C6649}"/>
              </a:ext>
            </a:extLst>
          </p:cNvPr>
          <p:cNvSpPr>
            <a:spLocks noGrp="1"/>
          </p:cNvSpPr>
          <p:nvPr>
            <p:ph type="body" sz="quarter" idx="21" hasCustomPrompt="1"/>
          </p:nvPr>
        </p:nvSpPr>
        <p:spPr>
          <a:xfrm>
            <a:off x="774334" y="307263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47" name="Text Placeholder 4">
            <a:extLst>
              <a:ext uri="{FF2B5EF4-FFF2-40B4-BE49-F238E27FC236}">
                <a16:creationId xmlns:a16="http://schemas.microsoft.com/office/drawing/2014/main" id="{FF40611E-8EEF-684A-8351-312E06EB0EB6}"/>
              </a:ext>
            </a:extLst>
          </p:cNvPr>
          <p:cNvSpPr>
            <a:spLocks noGrp="1"/>
          </p:cNvSpPr>
          <p:nvPr>
            <p:ph type="body" sz="quarter" idx="22" hasCustomPrompt="1"/>
          </p:nvPr>
        </p:nvSpPr>
        <p:spPr>
          <a:xfrm>
            <a:off x="774334" y="341987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48" name="Text Placeholder 4">
            <a:extLst>
              <a:ext uri="{FF2B5EF4-FFF2-40B4-BE49-F238E27FC236}">
                <a16:creationId xmlns:a16="http://schemas.microsoft.com/office/drawing/2014/main" id="{ADAC384B-CED2-0E48-82EE-AB353922BDF8}"/>
              </a:ext>
            </a:extLst>
          </p:cNvPr>
          <p:cNvSpPr>
            <a:spLocks noGrp="1"/>
          </p:cNvSpPr>
          <p:nvPr>
            <p:ph type="body" sz="quarter" idx="23" hasCustomPrompt="1"/>
          </p:nvPr>
        </p:nvSpPr>
        <p:spPr>
          <a:xfrm>
            <a:off x="774334" y="376711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49" name="Text Placeholder 4">
            <a:extLst>
              <a:ext uri="{FF2B5EF4-FFF2-40B4-BE49-F238E27FC236}">
                <a16:creationId xmlns:a16="http://schemas.microsoft.com/office/drawing/2014/main" id="{BB474DE4-84DF-354E-905B-945DA92CE515}"/>
              </a:ext>
            </a:extLst>
          </p:cNvPr>
          <p:cNvSpPr>
            <a:spLocks noGrp="1"/>
          </p:cNvSpPr>
          <p:nvPr>
            <p:ph type="body" sz="quarter" idx="24" hasCustomPrompt="1"/>
          </p:nvPr>
        </p:nvSpPr>
        <p:spPr>
          <a:xfrm>
            <a:off x="774334" y="411435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0" name="Text Placeholder 4">
            <a:extLst>
              <a:ext uri="{FF2B5EF4-FFF2-40B4-BE49-F238E27FC236}">
                <a16:creationId xmlns:a16="http://schemas.microsoft.com/office/drawing/2014/main" id="{88A8C3A7-BC19-634A-8B3F-0C1729CE1603}"/>
              </a:ext>
            </a:extLst>
          </p:cNvPr>
          <p:cNvSpPr>
            <a:spLocks noGrp="1"/>
          </p:cNvSpPr>
          <p:nvPr>
            <p:ph type="body" sz="quarter" idx="25" hasCustomPrompt="1"/>
          </p:nvPr>
        </p:nvSpPr>
        <p:spPr>
          <a:xfrm>
            <a:off x="774334" y="446159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1" name="Text Placeholder 4">
            <a:extLst>
              <a:ext uri="{FF2B5EF4-FFF2-40B4-BE49-F238E27FC236}">
                <a16:creationId xmlns:a16="http://schemas.microsoft.com/office/drawing/2014/main" id="{7BA86745-A6D1-BD4D-A076-96FC1A2B7354}"/>
              </a:ext>
            </a:extLst>
          </p:cNvPr>
          <p:cNvSpPr>
            <a:spLocks noGrp="1"/>
          </p:cNvSpPr>
          <p:nvPr>
            <p:ph type="body" sz="quarter" idx="26" hasCustomPrompt="1"/>
          </p:nvPr>
        </p:nvSpPr>
        <p:spPr>
          <a:xfrm>
            <a:off x="774334" y="4808836"/>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2" name="Text Placeholder 4">
            <a:extLst>
              <a:ext uri="{FF2B5EF4-FFF2-40B4-BE49-F238E27FC236}">
                <a16:creationId xmlns:a16="http://schemas.microsoft.com/office/drawing/2014/main" id="{CC9405B7-FADF-ED45-95F0-CCE4BCF6F212}"/>
              </a:ext>
            </a:extLst>
          </p:cNvPr>
          <p:cNvSpPr>
            <a:spLocks noGrp="1"/>
          </p:cNvSpPr>
          <p:nvPr>
            <p:ph type="body" sz="quarter" idx="27" hasCustomPrompt="1"/>
          </p:nvPr>
        </p:nvSpPr>
        <p:spPr>
          <a:xfrm>
            <a:off x="4721303" y="237815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3" name="Text Placeholder 4">
            <a:extLst>
              <a:ext uri="{FF2B5EF4-FFF2-40B4-BE49-F238E27FC236}">
                <a16:creationId xmlns:a16="http://schemas.microsoft.com/office/drawing/2014/main" id="{47CC08B5-2EC6-7E43-8DD5-08DAB4F3FAB4}"/>
              </a:ext>
            </a:extLst>
          </p:cNvPr>
          <p:cNvSpPr>
            <a:spLocks noGrp="1"/>
          </p:cNvSpPr>
          <p:nvPr>
            <p:ph type="body" sz="quarter" idx="28" hasCustomPrompt="1"/>
          </p:nvPr>
        </p:nvSpPr>
        <p:spPr>
          <a:xfrm>
            <a:off x="4721303" y="272539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4" name="Text Placeholder 4">
            <a:extLst>
              <a:ext uri="{FF2B5EF4-FFF2-40B4-BE49-F238E27FC236}">
                <a16:creationId xmlns:a16="http://schemas.microsoft.com/office/drawing/2014/main" id="{AEC9D03B-0A51-A645-A069-9053C886A1CB}"/>
              </a:ext>
            </a:extLst>
          </p:cNvPr>
          <p:cNvSpPr>
            <a:spLocks noGrp="1"/>
          </p:cNvSpPr>
          <p:nvPr>
            <p:ph type="body" sz="quarter" idx="29" hasCustomPrompt="1"/>
          </p:nvPr>
        </p:nvSpPr>
        <p:spPr>
          <a:xfrm>
            <a:off x="4721303" y="307263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5" name="Text Placeholder 4">
            <a:extLst>
              <a:ext uri="{FF2B5EF4-FFF2-40B4-BE49-F238E27FC236}">
                <a16:creationId xmlns:a16="http://schemas.microsoft.com/office/drawing/2014/main" id="{C9E5457C-2352-CC4D-ACE6-D91756FEF6BA}"/>
              </a:ext>
            </a:extLst>
          </p:cNvPr>
          <p:cNvSpPr>
            <a:spLocks noGrp="1"/>
          </p:cNvSpPr>
          <p:nvPr>
            <p:ph type="body" sz="quarter" idx="30" hasCustomPrompt="1"/>
          </p:nvPr>
        </p:nvSpPr>
        <p:spPr>
          <a:xfrm>
            <a:off x="4721303" y="341987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6" name="Text Placeholder 4">
            <a:extLst>
              <a:ext uri="{FF2B5EF4-FFF2-40B4-BE49-F238E27FC236}">
                <a16:creationId xmlns:a16="http://schemas.microsoft.com/office/drawing/2014/main" id="{11A02619-1C58-4E4C-9F8B-6B0228A8FF9F}"/>
              </a:ext>
            </a:extLst>
          </p:cNvPr>
          <p:cNvSpPr>
            <a:spLocks noGrp="1"/>
          </p:cNvSpPr>
          <p:nvPr>
            <p:ph type="body" sz="quarter" idx="31" hasCustomPrompt="1"/>
          </p:nvPr>
        </p:nvSpPr>
        <p:spPr>
          <a:xfrm>
            <a:off x="4721303" y="376711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7" name="Text Placeholder 4">
            <a:extLst>
              <a:ext uri="{FF2B5EF4-FFF2-40B4-BE49-F238E27FC236}">
                <a16:creationId xmlns:a16="http://schemas.microsoft.com/office/drawing/2014/main" id="{4B95E349-97AC-D143-8C62-4DD3E6820F91}"/>
              </a:ext>
            </a:extLst>
          </p:cNvPr>
          <p:cNvSpPr>
            <a:spLocks noGrp="1"/>
          </p:cNvSpPr>
          <p:nvPr>
            <p:ph type="body" sz="quarter" idx="32" hasCustomPrompt="1"/>
          </p:nvPr>
        </p:nvSpPr>
        <p:spPr>
          <a:xfrm>
            <a:off x="4721303" y="411435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8" name="Text Placeholder 4">
            <a:extLst>
              <a:ext uri="{FF2B5EF4-FFF2-40B4-BE49-F238E27FC236}">
                <a16:creationId xmlns:a16="http://schemas.microsoft.com/office/drawing/2014/main" id="{534CA3B0-D5C4-5843-893D-A8862E0E2419}"/>
              </a:ext>
            </a:extLst>
          </p:cNvPr>
          <p:cNvSpPr>
            <a:spLocks noGrp="1"/>
          </p:cNvSpPr>
          <p:nvPr>
            <p:ph type="body" sz="quarter" idx="33" hasCustomPrompt="1"/>
          </p:nvPr>
        </p:nvSpPr>
        <p:spPr>
          <a:xfrm>
            <a:off x="4721303" y="4461593"/>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59" name="Text Placeholder 4">
            <a:extLst>
              <a:ext uri="{FF2B5EF4-FFF2-40B4-BE49-F238E27FC236}">
                <a16:creationId xmlns:a16="http://schemas.microsoft.com/office/drawing/2014/main" id="{96CD8E46-6AD4-3D40-B853-F3D2A3D000A8}"/>
              </a:ext>
            </a:extLst>
          </p:cNvPr>
          <p:cNvSpPr>
            <a:spLocks noGrp="1"/>
          </p:cNvSpPr>
          <p:nvPr>
            <p:ph type="body" sz="quarter" idx="34" hasCustomPrompt="1"/>
          </p:nvPr>
        </p:nvSpPr>
        <p:spPr>
          <a:xfrm>
            <a:off x="4721303" y="4808836"/>
            <a:ext cx="2521363" cy="254643"/>
          </a:xfrm>
          <a:prstGeom prst="rect">
            <a:avLst/>
          </a:prstGeom>
        </p:spPr>
        <p:txBody>
          <a:bodyPr/>
          <a:lstStyle>
            <a:lvl1pPr marL="0" indent="0" algn="l">
              <a:buNone/>
              <a:defRPr sz="1200" b="0"/>
            </a:lvl1pPr>
          </a:lstStyle>
          <a:p>
            <a:pPr lvl="0"/>
            <a:r>
              <a:rPr lang="en-GB" dirty="0"/>
              <a:t>Insert text here</a:t>
            </a:r>
            <a:endParaRPr lang="en-US" dirty="0"/>
          </a:p>
        </p:txBody>
      </p:sp>
      <p:sp>
        <p:nvSpPr>
          <p:cNvPr id="26" name="Text Placeholder 4">
            <a:extLst>
              <a:ext uri="{FF2B5EF4-FFF2-40B4-BE49-F238E27FC236}">
                <a16:creationId xmlns:a16="http://schemas.microsoft.com/office/drawing/2014/main" id="{ECA481FF-E814-4C40-98BD-446381E5A292}"/>
              </a:ext>
            </a:extLst>
          </p:cNvPr>
          <p:cNvSpPr>
            <a:spLocks noGrp="1"/>
          </p:cNvSpPr>
          <p:nvPr>
            <p:ph type="body" sz="quarter" idx="35"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27" name="TextBox 26">
            <a:extLst>
              <a:ext uri="{FF2B5EF4-FFF2-40B4-BE49-F238E27FC236}">
                <a16:creationId xmlns:a16="http://schemas.microsoft.com/office/drawing/2014/main" id="{DF27BEA0-F1D5-3744-AD24-72A8641C3825}"/>
              </a:ext>
            </a:extLst>
          </p:cNvPr>
          <p:cNvSpPr txBox="1"/>
          <p:nvPr userDrawn="1"/>
        </p:nvSpPr>
        <p:spPr>
          <a:xfrm>
            <a:off x="281836" y="1586319"/>
            <a:ext cx="1025922" cy="369332"/>
          </a:xfrm>
          <a:prstGeom prst="rect">
            <a:avLst/>
          </a:prstGeom>
          <a:noFill/>
        </p:spPr>
        <p:txBody>
          <a:bodyPr wrap="none" rtlCol="0">
            <a:spAutoFit/>
          </a:bodyPr>
          <a:lstStyle/>
          <a:p>
            <a:pPr algn="l"/>
            <a:r>
              <a:rPr lang="en-US" dirty="0"/>
              <a:t>Contents</a:t>
            </a:r>
          </a:p>
        </p:txBody>
      </p:sp>
    </p:spTree>
    <p:extLst>
      <p:ext uri="{BB962C8B-B14F-4D97-AF65-F5344CB8AC3E}">
        <p14:creationId xmlns:p14="http://schemas.microsoft.com/office/powerpoint/2010/main" val="399171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Details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AEE739-69DD-BC4B-A184-C8AD562D7632}"/>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4" name="Picture 13" descr="A picture containing drawing, sign&#10;&#10;Description automatically generated">
            <a:extLst>
              <a:ext uri="{FF2B5EF4-FFF2-40B4-BE49-F238E27FC236}">
                <a16:creationId xmlns:a16="http://schemas.microsoft.com/office/drawing/2014/main" id="{D04D2520-3EA9-034F-BC61-DF514ABA8346}"/>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5" name="Rectangle 14">
            <a:extLst>
              <a:ext uri="{FF2B5EF4-FFF2-40B4-BE49-F238E27FC236}">
                <a16:creationId xmlns:a16="http://schemas.microsoft.com/office/drawing/2014/main" id="{F6DA2431-1063-E446-A509-1E6B93FCB851}"/>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111F2EC5-B896-3B46-86DA-15D59238671B}"/>
              </a:ext>
            </a:extLst>
          </p:cNvPr>
          <p:cNvSpPr>
            <a:spLocks noGrp="1"/>
          </p:cNvSpPr>
          <p:nvPr>
            <p:ph type="body" sz="quarter" idx="13" hasCustomPrompt="1"/>
          </p:nvPr>
        </p:nvSpPr>
        <p:spPr>
          <a:xfrm>
            <a:off x="304987" y="2340827"/>
            <a:ext cx="5204561" cy="3817926"/>
          </a:xfrm>
          <a:prstGeom prst="rect">
            <a:avLst/>
          </a:prstGeom>
        </p:spPr>
        <p:txBody>
          <a:bodyPr/>
          <a:lstStyle>
            <a:lvl1pPr marL="285750" indent="-285750">
              <a:buFontTx/>
              <a:buChar char="-"/>
              <a:defRPr sz="1800"/>
            </a:lvl1pPr>
          </a:lstStyle>
          <a:p>
            <a:r>
              <a:rPr lang="en-US" dirty="0"/>
              <a:t>Key Dates</a:t>
            </a:r>
          </a:p>
          <a:p>
            <a:r>
              <a:rPr lang="en-US" dirty="0"/>
              <a:t>Funders</a:t>
            </a:r>
          </a:p>
          <a:p>
            <a:r>
              <a:rPr lang="en-US" dirty="0"/>
              <a:t>Partners</a:t>
            </a:r>
          </a:p>
          <a:p>
            <a:r>
              <a:rPr lang="en-US" dirty="0"/>
              <a:t>Collaborators / Key People</a:t>
            </a:r>
          </a:p>
          <a:p>
            <a:r>
              <a:rPr lang="en-US" dirty="0"/>
              <a:t>R&amp;I Programme Alignment</a:t>
            </a:r>
          </a:p>
          <a:p>
            <a:endParaRPr lang="en-US" dirty="0"/>
          </a:p>
        </p:txBody>
      </p:sp>
      <p:sp>
        <p:nvSpPr>
          <p:cNvPr id="11" name="Text Placeholder 4">
            <a:extLst>
              <a:ext uri="{FF2B5EF4-FFF2-40B4-BE49-F238E27FC236}">
                <a16:creationId xmlns:a16="http://schemas.microsoft.com/office/drawing/2014/main" id="{99D5247C-5A5A-0C46-9574-0847C49EB5C9}"/>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10" name="TextBox 9">
            <a:extLst>
              <a:ext uri="{FF2B5EF4-FFF2-40B4-BE49-F238E27FC236}">
                <a16:creationId xmlns:a16="http://schemas.microsoft.com/office/drawing/2014/main" id="{FFC3D4BE-745F-3548-B85F-F3A4B53DFC1C}"/>
              </a:ext>
            </a:extLst>
          </p:cNvPr>
          <p:cNvSpPr txBox="1"/>
          <p:nvPr userDrawn="1"/>
        </p:nvSpPr>
        <p:spPr>
          <a:xfrm>
            <a:off x="281836" y="1586319"/>
            <a:ext cx="1536254" cy="369332"/>
          </a:xfrm>
          <a:prstGeom prst="rect">
            <a:avLst/>
          </a:prstGeom>
          <a:noFill/>
        </p:spPr>
        <p:txBody>
          <a:bodyPr wrap="none" rtlCol="0">
            <a:spAutoFit/>
          </a:bodyPr>
          <a:lstStyle/>
          <a:p>
            <a:pPr algn="l"/>
            <a:r>
              <a:rPr lang="en-US" dirty="0"/>
              <a:t>Project Details</a:t>
            </a:r>
          </a:p>
        </p:txBody>
      </p:sp>
    </p:spTree>
    <p:extLst>
      <p:ext uri="{BB962C8B-B14F-4D97-AF65-F5344CB8AC3E}">
        <p14:creationId xmlns:p14="http://schemas.microsoft.com/office/powerpoint/2010/main" val="18010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pporting Statement Page">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ED50B51-9B1E-1043-B7A9-614748D7356C}"/>
              </a:ext>
            </a:extLst>
          </p:cNvPr>
          <p:cNvSpPr>
            <a:spLocks noGrp="1"/>
          </p:cNvSpPr>
          <p:nvPr>
            <p:ph type="subTitle" idx="1" hasCustomPrompt="1"/>
          </p:nvPr>
        </p:nvSpPr>
        <p:spPr>
          <a:xfrm>
            <a:off x="337644" y="2381770"/>
            <a:ext cx="11059886" cy="2750418"/>
          </a:xfrm>
          <a:prstGeom prst="rect">
            <a:avLst/>
          </a:prstGeom>
        </p:spPr>
        <p:txBody>
          <a:bodyPr numCol="2" spcCol="432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200" b="0" i="0" u="none" strike="noStrike" smtClean="0">
                <a:effectLst/>
                <a:latin typeface="+mn-lt"/>
              </a:defRPr>
            </a:lvl1pPr>
          </a:lstStyle>
          <a:p>
            <a:r>
              <a:rPr lang="en-GB" b="0" i="0" u="none" strike="noStrike" dirty="0">
                <a:solidFill>
                  <a:srgbClr val="000000"/>
                </a:solidFill>
                <a:effectLst/>
                <a:latin typeface="Open Sans"/>
              </a:rPr>
              <a:t>Lorem ipsum </a:t>
            </a:r>
            <a:r>
              <a:rPr lang="en-GB" b="0" i="0" u="none" strike="noStrike" dirty="0" err="1">
                <a:solidFill>
                  <a:srgbClr val="000000"/>
                </a:solidFill>
                <a:effectLst/>
                <a:latin typeface="Open Sans"/>
              </a:rPr>
              <a:t>dolor</a:t>
            </a:r>
            <a:r>
              <a:rPr lang="en-GB" b="0" i="0" u="none" strike="noStrike" dirty="0">
                <a:solidFill>
                  <a:srgbClr val="000000"/>
                </a:solidFill>
                <a:effectLst/>
                <a:latin typeface="Open Sans"/>
              </a:rPr>
              <a:t> sit </a:t>
            </a:r>
            <a:r>
              <a:rPr lang="en-GB" b="0" i="0" u="none" strike="noStrike" dirty="0" err="1">
                <a:solidFill>
                  <a:srgbClr val="000000"/>
                </a:solidFill>
                <a:effectLst/>
                <a:latin typeface="Open Sans"/>
              </a:rPr>
              <a:t>amet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consectetur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adipiscing</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elit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Nullam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augue</a:t>
            </a:r>
            <a:r>
              <a:rPr lang="en-GB" b="0" i="0" u="none" strike="noStrike" dirty="0">
                <a:solidFill>
                  <a:srgbClr val="000000"/>
                </a:solidFill>
                <a:effectLst/>
                <a:latin typeface="Open Sans"/>
              </a:rPr>
              <a:t> </a:t>
            </a:r>
            <a:br>
              <a:rPr lang="en-GB" b="0" i="0" u="none" strike="noStrike" dirty="0">
                <a:solidFill>
                  <a:srgbClr val="000000"/>
                </a:solidFill>
                <a:effectLst/>
                <a:latin typeface="Open Sans"/>
              </a:rPr>
            </a:br>
            <a:r>
              <a:rPr lang="en-GB" b="0" i="0" u="none" strike="noStrike" dirty="0">
                <a:solidFill>
                  <a:srgbClr val="000000"/>
                </a:solidFill>
                <a:effectLst/>
                <a:latin typeface="Open Sans"/>
              </a:rPr>
              <a:t>ligula, pulvinar </a:t>
            </a:r>
            <a:r>
              <a:rPr lang="en-GB" b="0" i="0" u="none" strike="noStrike" dirty="0" err="1">
                <a:solidFill>
                  <a:srgbClr val="000000"/>
                </a:solidFill>
                <a:effectLst/>
                <a:latin typeface="Open Sans"/>
              </a:rPr>
              <a:t>vel</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metus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eu</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tempor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venenatis</a:t>
            </a:r>
            <a:r>
              <a:rPr lang="en-GB" b="0" i="0" u="none" strike="noStrike" dirty="0">
                <a:solidFill>
                  <a:srgbClr val="000000"/>
                </a:solidFill>
                <a:effectLst/>
                <a:latin typeface="Open Sans"/>
              </a:rPr>
              <a:t> ipsum. </a:t>
            </a:r>
            <a:r>
              <a:rPr lang="en-GB" b="0" i="0" u="none" strike="noStrike" dirty="0" err="1">
                <a:solidFill>
                  <a:srgbClr val="000000"/>
                </a:solidFill>
                <a:effectLst/>
                <a:latin typeface="Open Sans"/>
              </a:rPr>
              <a:t>Etiam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eget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lectus</a:t>
            </a:r>
            <a:r>
              <a:rPr lang="en-GB" b="0" i="0" u="none" strike="noStrike" dirty="0">
                <a:solidFill>
                  <a:srgbClr val="000000"/>
                </a:solidFill>
                <a:effectLst/>
                <a:latin typeface="Open Sans"/>
              </a:rPr>
              <a:t> ac </a:t>
            </a:r>
            <a:br>
              <a:rPr lang="en-GB" b="0" i="0" u="none" strike="noStrike" dirty="0">
                <a:solidFill>
                  <a:srgbClr val="000000"/>
                </a:solidFill>
                <a:effectLst/>
                <a:latin typeface="Open Sans"/>
              </a:rPr>
            </a:br>
            <a:r>
              <a:rPr lang="en-GB" b="0" i="0" u="none" strike="noStrike" dirty="0" err="1">
                <a:solidFill>
                  <a:srgbClr val="000000"/>
                </a:solidFill>
                <a:effectLst/>
                <a:latin typeface="Open Sans"/>
              </a:rPr>
              <a:t>felis</a:t>
            </a:r>
            <a:r>
              <a:rPr lang="en-GB" b="0" i="0" u="none" strike="noStrike" dirty="0">
                <a:solidFill>
                  <a:srgbClr val="000000"/>
                </a:solidFill>
                <a:effectLst/>
                <a:latin typeface="Open Sans"/>
              </a:rPr>
              <a:t> fermentum </a:t>
            </a:r>
            <a:r>
              <a:rPr lang="en-GB" b="0" i="0" u="none" strike="noStrike" dirty="0" err="1">
                <a:solidFill>
                  <a:srgbClr val="000000"/>
                </a:solidFill>
                <a:effectLst/>
                <a:latin typeface="Open Sans"/>
              </a:rPr>
              <a:t>condimentum</a:t>
            </a:r>
            <a:r>
              <a:rPr lang="en-GB" b="0" i="0" u="none" strike="noStrike" dirty="0">
                <a:solidFill>
                  <a:srgbClr val="000000"/>
                </a:solidFill>
                <a:effectLst/>
                <a:latin typeface="Open Sans"/>
              </a:rPr>
              <a:t> at vitae ligula. </a:t>
            </a:r>
            <a:r>
              <a:rPr lang="en-GB" b="0" i="0" u="none" strike="noStrike" dirty="0" err="1">
                <a:solidFill>
                  <a:srgbClr val="000000"/>
                </a:solidFill>
                <a:effectLst/>
                <a:latin typeface="Open Sans"/>
              </a:rPr>
              <a:t>Donec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eget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arcu</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pellentesque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vulputate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diam</a:t>
            </a:r>
            <a:r>
              <a:rPr lang="en-GB" b="0" i="0" u="none" strike="noStrike" dirty="0">
                <a:solidFill>
                  <a:srgbClr val="000000"/>
                </a:solidFill>
                <a:effectLst/>
                <a:latin typeface="Open Sans"/>
              </a:rPr>
              <a:t> vitae, </a:t>
            </a:r>
            <a:r>
              <a:rPr lang="en-GB" b="0" i="0" u="none" strike="noStrike" dirty="0" err="1">
                <a:solidFill>
                  <a:srgbClr val="000000"/>
                </a:solidFill>
                <a:effectLst/>
                <a:latin typeface="Open Sans"/>
              </a:rPr>
              <a:t>sagittis</a:t>
            </a:r>
            <a:r>
              <a:rPr lang="en-GB" b="0" i="0" u="none" strike="noStrike" dirty="0">
                <a:solidFill>
                  <a:srgbClr val="000000"/>
                </a:solidFill>
                <a:effectLst/>
                <a:latin typeface="Open Sans"/>
              </a:rPr>
              <a:t> lorem. In </a:t>
            </a:r>
            <a:r>
              <a:rPr lang="en-GB" b="0" i="0" u="none" strike="noStrike" dirty="0" err="1">
                <a:solidFill>
                  <a:srgbClr val="000000"/>
                </a:solidFill>
                <a:effectLst/>
                <a:latin typeface="Open Sans"/>
              </a:rPr>
              <a:t>dignissim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lacus</a:t>
            </a:r>
            <a:r>
              <a:rPr lang="en-GB" b="0" i="0" u="none" strike="noStrike" dirty="0">
                <a:solidFill>
                  <a:srgbClr val="000000"/>
                </a:solidFill>
                <a:effectLst/>
                <a:latin typeface="Open Sans"/>
              </a:rPr>
              <a:t> a </a:t>
            </a:r>
            <a:r>
              <a:rPr lang="en-GB" b="0" i="0" u="none" strike="noStrike" dirty="0" err="1">
                <a:solidFill>
                  <a:srgbClr val="000000"/>
                </a:solidFill>
                <a:effectLst/>
                <a:latin typeface="Open Sans"/>
              </a:rPr>
              <a:t>diam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iaculis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egestas</a:t>
            </a:r>
            <a:r>
              <a:rPr lang="en-GB" b="0" i="0" u="none" strike="noStrike" dirty="0">
                <a:solidFill>
                  <a:srgbClr val="000000"/>
                </a:solidFill>
                <a:effectLst/>
                <a:latin typeface="Open Sans"/>
              </a:rPr>
              <a:t>. Vestibulum ante ipsum </a:t>
            </a:r>
            <a:r>
              <a:rPr lang="en-GB" b="0" i="0" u="none" strike="noStrike" dirty="0" err="1">
                <a:solidFill>
                  <a:srgbClr val="000000"/>
                </a:solidFill>
                <a:effectLst/>
                <a:latin typeface="Open Sans"/>
              </a:rPr>
              <a:t>primis</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faucibus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orci</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luctus</a:t>
            </a:r>
            <a:r>
              <a:rPr lang="en-GB" b="0" i="0" u="none" strike="noStrike" dirty="0">
                <a:solidFill>
                  <a:srgbClr val="000000"/>
                </a:solidFill>
                <a:effectLst/>
                <a:latin typeface="Open Sans"/>
              </a:rPr>
              <a:t> et </a:t>
            </a:r>
            <a:r>
              <a:rPr lang="en-GB" b="0" i="0" u="none" strike="noStrike" dirty="0" err="1">
                <a:solidFill>
                  <a:srgbClr val="000000"/>
                </a:solidFill>
                <a:effectLst/>
                <a:latin typeface="Open Sans"/>
              </a:rPr>
              <a:t>ultrices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posuere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cubilia</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Curae</a:t>
            </a:r>
            <a:r>
              <a:rPr lang="en-GB" b="0" i="0" u="none" strike="noStrike" dirty="0">
                <a:solidFill>
                  <a:srgbClr val="000000"/>
                </a:solidFill>
                <a:effectLst/>
                <a:latin typeface="Open Sans"/>
              </a:rPr>
              <a:t>; Cras </a:t>
            </a:r>
            <a:r>
              <a:rPr lang="en-GB" b="0" i="0" u="none" strike="noStrike" dirty="0" err="1">
                <a:solidFill>
                  <a:srgbClr val="000000"/>
                </a:solidFill>
                <a:effectLst/>
                <a:latin typeface="Open Sans"/>
              </a:rPr>
              <a:t>ornare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neque</a:t>
            </a:r>
            <a:r>
              <a:rPr lang="en-GB" b="0" i="0" u="none" strike="noStrike" dirty="0">
                <a:solidFill>
                  <a:srgbClr val="000000"/>
                </a:solidFill>
                <a:effectLst/>
                <a:latin typeface="Open Sans"/>
              </a:rPr>
              <a:t> id </a:t>
            </a:r>
            <a:r>
              <a:rPr lang="en-GB" b="0" i="0" u="none" strike="noStrike" dirty="0" err="1">
                <a:solidFill>
                  <a:srgbClr val="000000"/>
                </a:solidFill>
                <a:effectLst/>
                <a:latin typeface="Open Sans"/>
              </a:rPr>
              <a:t>sem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congue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sed</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molestie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augue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accumsan</a:t>
            </a:r>
            <a:r>
              <a:rPr lang="en-GB" b="0" i="0" u="none" strike="noStrike" dirty="0">
                <a:solidFill>
                  <a:srgbClr val="000000"/>
                </a:solidFill>
                <a:effectLst/>
                <a:latin typeface="Open Sans"/>
              </a:rPr>
              <a:t>. Maecenas </a:t>
            </a:r>
            <a:r>
              <a:rPr lang="en-GB" b="0" i="0" u="none" strike="noStrike" dirty="0" err="1">
                <a:solidFill>
                  <a:srgbClr val="000000"/>
                </a:solidFill>
                <a:effectLst/>
                <a:latin typeface="Open Sans"/>
              </a:rPr>
              <a:t>blandit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sem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ut</a:t>
            </a:r>
            <a:r>
              <a:rPr lang="en-GB" b="0" i="0" u="none" strike="noStrike" dirty="0">
                <a:solidFill>
                  <a:srgbClr val="000000"/>
                </a:solidFill>
                <a:effectLst/>
                <a:latin typeface="Open Sans"/>
              </a:rPr>
              <a:t> ipsum </a:t>
            </a:r>
            <a:r>
              <a:rPr lang="en-GB" b="0" i="0" u="none" strike="noStrike" dirty="0" err="1">
                <a:solidFill>
                  <a:srgbClr val="000000"/>
                </a:solidFill>
                <a:effectLst/>
                <a:latin typeface="Open Sans"/>
              </a:rPr>
              <a:t>euismod</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tristique</a:t>
            </a:r>
            <a:r>
              <a:rPr lang="en-GB" b="0" i="0" u="none" strike="noStrike" dirty="0">
                <a:solidFill>
                  <a:srgbClr val="000000"/>
                </a:solidFill>
                <a:effectLst/>
                <a:latin typeface="Open Sans"/>
              </a:rPr>
              <a:t>.</a:t>
            </a:r>
          </a:p>
          <a:p>
            <a:r>
              <a:rPr lang="en-GB" b="0" i="0" u="none" strike="noStrike" dirty="0" err="1">
                <a:solidFill>
                  <a:srgbClr val="000000"/>
                </a:solidFill>
                <a:effectLst/>
                <a:latin typeface="Open Sans"/>
              </a:rPr>
              <a:t>Vivamus</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massa</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sollicitudin</a:t>
            </a:r>
            <a:r>
              <a:rPr lang="en-GB" b="0" i="0" u="none" strike="noStrike" dirty="0">
                <a:solidFill>
                  <a:srgbClr val="000000"/>
                </a:solidFill>
                <a:effectLst/>
                <a:latin typeface="Open Sans"/>
              </a:rPr>
              <a:t>, gravida </a:t>
            </a:r>
            <a:r>
              <a:rPr lang="en-GB" b="0" i="0" u="none" strike="noStrike" dirty="0" err="1">
                <a:solidFill>
                  <a:srgbClr val="000000"/>
                </a:solidFill>
                <a:effectLst/>
                <a:latin typeface="Open Sans"/>
              </a:rPr>
              <a:t>orci</a:t>
            </a:r>
            <a:r>
              <a:rPr lang="en-GB" b="0" i="0" u="none" strike="noStrike" dirty="0">
                <a:solidFill>
                  <a:srgbClr val="000000"/>
                </a:solidFill>
                <a:effectLst/>
                <a:latin typeface="Open Sans"/>
              </a:rPr>
              <a:t> ac, </a:t>
            </a:r>
            <a:r>
              <a:rPr lang="en-GB" b="0" i="0" u="none" strike="noStrike" dirty="0" err="1">
                <a:solidFill>
                  <a:srgbClr val="000000"/>
                </a:solidFill>
                <a:effectLst/>
                <a:latin typeface="Open Sans"/>
              </a:rPr>
              <a:t>lobortis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augue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Pellentesque</a:t>
            </a:r>
            <a:r>
              <a:rPr lang="en-GB" b="0" i="0" u="none" strike="noStrike" dirty="0">
                <a:solidFill>
                  <a:srgbClr val="000000"/>
                </a:solidFill>
                <a:effectLst/>
                <a:latin typeface="Open Sans"/>
              </a:rPr>
              <a:t> </a:t>
            </a:r>
            <a:br>
              <a:rPr lang="en-GB" b="0" i="0" u="none" strike="noStrike" dirty="0">
                <a:solidFill>
                  <a:srgbClr val="000000"/>
                </a:solidFill>
                <a:effectLst/>
                <a:latin typeface="Open Sans"/>
              </a:rPr>
            </a:br>
            <a:r>
              <a:rPr lang="en-GB" b="0" i="0" u="none" strike="noStrike" dirty="0" err="1">
                <a:solidFill>
                  <a:srgbClr val="000000"/>
                </a:solidFill>
                <a:effectLst/>
                <a:latin typeface="Open Sans"/>
              </a:rPr>
              <a:t>nec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elit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metus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Suspendisse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efficitur</a:t>
            </a:r>
            <a:r>
              <a:rPr lang="en-GB" b="0" i="0" u="none" strike="noStrike" dirty="0">
                <a:solidFill>
                  <a:srgbClr val="000000"/>
                </a:solidFill>
                <a:effectLst/>
                <a:latin typeface="Open Sans"/>
              </a:rPr>
              <a:t> tempus ex </a:t>
            </a:r>
            <a:r>
              <a:rPr lang="en-GB" b="0" i="0" u="none" strike="noStrike" dirty="0" err="1">
                <a:solidFill>
                  <a:srgbClr val="000000"/>
                </a:solidFill>
                <a:effectLst/>
                <a:latin typeface="Open Sans"/>
              </a:rPr>
              <a:t>ut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iaculis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Mauris</a:t>
            </a:r>
            <a:r>
              <a:rPr lang="en-GB" b="0" i="0" u="none" strike="noStrike" dirty="0">
                <a:solidFill>
                  <a:srgbClr val="000000"/>
                </a:solidFill>
                <a:effectLst/>
                <a:latin typeface="Open Sans"/>
              </a:rPr>
              <a:t> at cursus </a:t>
            </a:r>
            <a:br>
              <a:rPr lang="en-GB" b="0" i="0" u="none" strike="noStrike" dirty="0">
                <a:solidFill>
                  <a:srgbClr val="000000"/>
                </a:solidFill>
                <a:effectLst/>
                <a:latin typeface="Open Sans"/>
              </a:rPr>
            </a:br>
            <a:r>
              <a:rPr lang="en-GB" b="0" i="0" u="none" strike="noStrike" dirty="0">
                <a:solidFill>
                  <a:srgbClr val="000000"/>
                </a:solidFill>
                <a:effectLst/>
                <a:latin typeface="Open Sans"/>
              </a:rPr>
              <a:t>diam. </a:t>
            </a:r>
            <a:r>
              <a:rPr lang="en-GB" b="0" i="0" u="none" strike="noStrike" dirty="0" err="1">
                <a:solidFill>
                  <a:srgbClr val="000000"/>
                </a:solidFill>
                <a:effectLst/>
                <a:latin typeface="Open Sans"/>
              </a:rPr>
              <a:t>Fusce</a:t>
            </a:r>
            <a:r>
              <a:rPr lang="en-GB" b="0" i="0" u="none" strike="noStrike" dirty="0">
                <a:solidFill>
                  <a:srgbClr val="000000"/>
                </a:solidFill>
                <a:effectLst/>
                <a:latin typeface="Open Sans"/>
              </a:rPr>
              <a:t> non </a:t>
            </a:r>
            <a:r>
              <a:rPr lang="en-GB" b="0" i="0" u="none" strike="noStrike" dirty="0" err="1">
                <a:solidFill>
                  <a:srgbClr val="000000"/>
                </a:solidFill>
                <a:effectLst/>
                <a:latin typeface="Open Sans"/>
              </a:rPr>
              <a:t>urna</a:t>
            </a:r>
            <a:r>
              <a:rPr lang="en-GB" b="0" i="0" u="none" strike="noStrike" dirty="0">
                <a:solidFill>
                  <a:srgbClr val="000000"/>
                </a:solidFill>
                <a:effectLst/>
                <a:latin typeface="Open Sans"/>
              </a:rPr>
              <a:t> id </a:t>
            </a:r>
            <a:r>
              <a:rPr lang="en-GB" b="0" i="0" u="none" strike="noStrike" dirty="0" err="1">
                <a:solidFill>
                  <a:srgbClr val="000000"/>
                </a:solidFill>
                <a:effectLst/>
                <a:latin typeface="Open Sans"/>
              </a:rPr>
              <a:t>velit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posuere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vehicula</a:t>
            </a:r>
            <a:r>
              <a:rPr lang="en-GB" b="0" i="0" u="none" strike="noStrike" dirty="0">
                <a:solidFill>
                  <a:srgbClr val="000000"/>
                </a:solidFill>
                <a:effectLst/>
                <a:latin typeface="Open Sans"/>
              </a:rPr>
              <a:t> ac </a:t>
            </a:r>
            <a:r>
              <a:rPr lang="en-GB" b="0" i="0" u="none" strike="noStrike" dirty="0" err="1">
                <a:solidFill>
                  <a:srgbClr val="000000"/>
                </a:solidFill>
                <a:effectLst/>
                <a:latin typeface="Open Sans"/>
              </a:rPr>
              <a:t>nec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purus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Curabitur</a:t>
            </a:r>
            <a:r>
              <a:rPr lang="en-GB" b="0" i="0" u="none" strike="noStrike" dirty="0">
                <a:solidFill>
                  <a:srgbClr val="000000"/>
                </a:solidFill>
                <a:effectLst/>
                <a:latin typeface="Open Sans"/>
              </a:rPr>
              <a:t> </a:t>
            </a:r>
            <a:br>
              <a:rPr lang="en-GB" b="0" i="0" u="none" strike="noStrike" dirty="0">
                <a:solidFill>
                  <a:srgbClr val="000000"/>
                </a:solidFill>
                <a:effectLst/>
                <a:latin typeface="Open Sans"/>
              </a:rPr>
            </a:br>
            <a:r>
              <a:rPr lang="en-GB" b="0" i="0" u="none" strike="noStrike" dirty="0" err="1">
                <a:solidFill>
                  <a:srgbClr val="000000"/>
                </a:solidFill>
                <a:effectLst/>
                <a:latin typeface="Open Sans"/>
              </a:rPr>
              <a:t>rhoncus</a:t>
            </a:r>
            <a:r>
              <a:rPr lang="en-GB" b="0" i="0" u="none" strike="noStrike" dirty="0">
                <a:solidFill>
                  <a:srgbClr val="000000"/>
                </a:solidFill>
                <a:effectLst/>
                <a:latin typeface="Open Sans"/>
              </a:rPr>
              <a:t>, nisi non </a:t>
            </a:r>
            <a:r>
              <a:rPr lang="en-GB" b="0" i="0" u="none" strike="noStrike" dirty="0" err="1">
                <a:solidFill>
                  <a:srgbClr val="000000"/>
                </a:solidFill>
                <a:effectLst/>
                <a:latin typeface="Open Sans"/>
              </a:rPr>
              <a:t>varius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dapibus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est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erat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facilisis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lectus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nec</a:t>
            </a:r>
            <a:r>
              <a:rPr lang="en-GB" b="0" i="0" u="none" strike="noStrike" dirty="0">
                <a:solidFill>
                  <a:srgbClr val="000000"/>
                </a:solidFill>
                <a:effectLst/>
                <a:latin typeface="Open Sans"/>
              </a:rPr>
              <a:t> pulvinar </a:t>
            </a:r>
            <a:r>
              <a:rPr lang="en-GB" b="0" i="0" u="none" strike="noStrike" dirty="0" err="1">
                <a:solidFill>
                  <a:srgbClr val="000000"/>
                </a:solidFill>
                <a:effectLst/>
                <a:latin typeface="Open Sans"/>
              </a:rPr>
              <a:t>augue</a:t>
            </a:r>
            <a:r>
              <a:rPr lang="en-GB" b="0" i="0" u="none" strike="noStrike" dirty="0">
                <a:solidFill>
                  <a:srgbClr val="000000"/>
                </a:solidFill>
                <a:effectLst/>
                <a:latin typeface="Open Sans"/>
              </a:rPr>
              <a:t> </a:t>
            </a:r>
            <a:br>
              <a:rPr lang="en-GB" b="0" i="0" u="none" strike="noStrike" dirty="0">
                <a:solidFill>
                  <a:srgbClr val="000000"/>
                </a:solidFill>
                <a:effectLst/>
                <a:latin typeface="Open Sans"/>
              </a:rPr>
            </a:br>
            <a:r>
              <a:rPr lang="en-GB" b="0" i="0" u="none" strike="noStrike" dirty="0" err="1">
                <a:solidFill>
                  <a:srgbClr val="000000"/>
                </a:solidFill>
                <a:effectLst/>
                <a:latin typeface="Open Sans"/>
              </a:rPr>
              <a:t>elit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nec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mauris</a:t>
            </a:r>
            <a:r>
              <a:rPr lang="en-GB" b="0" i="0" u="none" strike="noStrike" dirty="0">
                <a:solidFill>
                  <a:srgbClr val="000000"/>
                </a:solidFill>
                <a:effectLst/>
                <a:latin typeface="Open Sans"/>
              </a:rPr>
              <a:t>. In gravida </a:t>
            </a:r>
            <a:r>
              <a:rPr lang="en-GB" b="0" i="0" u="none" strike="noStrike" dirty="0" err="1">
                <a:solidFill>
                  <a:srgbClr val="000000"/>
                </a:solidFill>
                <a:effectLst/>
                <a:latin typeface="Open Sans"/>
              </a:rPr>
              <a:t>lobortis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urna</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vel</a:t>
            </a:r>
            <a:r>
              <a:rPr lang="en-GB" b="0" i="0" u="none" strike="noStrike" dirty="0">
                <a:solidFill>
                  <a:srgbClr val="000000"/>
                </a:solidFill>
                <a:effectLst/>
                <a:latin typeface="Open Sans"/>
              </a:rPr>
              <a:t> cursus. </a:t>
            </a:r>
            <a:r>
              <a:rPr lang="en-GB" b="0" i="0" u="none" strike="noStrike" dirty="0" err="1">
                <a:solidFill>
                  <a:srgbClr val="000000"/>
                </a:solidFill>
                <a:effectLst/>
                <a:latin typeface="Open Sans"/>
              </a:rPr>
              <a:t>Etiam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velit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augue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blandit</a:t>
            </a:r>
            <a:r>
              <a:rPr lang="en-GB" b="0" i="0" u="none" strike="noStrike" dirty="0">
                <a:solidFill>
                  <a:srgbClr val="000000"/>
                </a:solidFill>
                <a:effectLst/>
                <a:latin typeface="Open Sans"/>
              </a:rPr>
              <a:t> </a:t>
            </a:r>
            <a:br>
              <a:rPr lang="en-GB" b="0" i="0" u="none" strike="noStrike" dirty="0">
                <a:solidFill>
                  <a:srgbClr val="000000"/>
                </a:solidFill>
                <a:effectLst/>
                <a:latin typeface="Open Sans"/>
              </a:rPr>
            </a:br>
            <a:r>
              <a:rPr lang="en-GB" b="0" i="0" u="none" strike="noStrike" dirty="0">
                <a:solidFill>
                  <a:srgbClr val="000000"/>
                </a:solidFill>
                <a:effectLst/>
                <a:latin typeface="Open Sans"/>
              </a:rPr>
              <a:t>sit </a:t>
            </a:r>
            <a:r>
              <a:rPr lang="en-GB" b="0" i="0" u="none" strike="noStrike" dirty="0" err="1">
                <a:solidFill>
                  <a:srgbClr val="000000"/>
                </a:solidFill>
                <a:effectLst/>
                <a:latin typeface="Open Sans"/>
              </a:rPr>
              <a:t>amet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scelerisque</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venenatis</a:t>
            </a:r>
            <a:r>
              <a:rPr lang="en-GB" b="0" i="0" u="none" strike="noStrike" dirty="0">
                <a:solidFill>
                  <a:srgbClr val="000000"/>
                </a:solidFill>
                <a:effectLst/>
                <a:latin typeface="Open Sans"/>
              </a:rPr>
              <a:t> sit </a:t>
            </a:r>
            <a:r>
              <a:rPr lang="en-GB" b="0" i="0" u="none" strike="noStrike" dirty="0" err="1">
                <a:solidFill>
                  <a:srgbClr val="000000"/>
                </a:solidFill>
                <a:effectLst/>
                <a:latin typeface="Open Sans"/>
              </a:rPr>
              <a:t>amet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enim</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velit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justo</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finibus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ut</a:t>
            </a:r>
            <a:r>
              <a:rPr lang="en-GB" b="0" i="0" u="none" strike="noStrike" dirty="0">
                <a:solidFill>
                  <a:srgbClr val="000000"/>
                </a:solidFill>
                <a:effectLst/>
                <a:latin typeface="Open Sans"/>
              </a:rPr>
              <a:t> </a:t>
            </a:r>
            <a:br>
              <a:rPr lang="en-GB" b="0" i="0" u="none" strike="noStrike" dirty="0">
                <a:solidFill>
                  <a:srgbClr val="000000"/>
                </a:solidFill>
                <a:effectLst/>
                <a:latin typeface="Open Sans"/>
              </a:rPr>
            </a:br>
            <a:r>
              <a:rPr lang="en-GB" b="0" i="0" u="none" strike="noStrike" dirty="0" err="1">
                <a:solidFill>
                  <a:srgbClr val="000000"/>
                </a:solidFill>
                <a:effectLst/>
                <a:latin typeface="Open Sans"/>
              </a:rPr>
              <a:t>viverra</a:t>
            </a:r>
            <a:r>
              <a:rPr lang="en-GB" b="0" i="0" u="none" strike="noStrike" dirty="0">
                <a:solidFill>
                  <a:srgbClr val="000000"/>
                </a:solidFill>
                <a:effectLst/>
                <a:latin typeface="Open Sans"/>
              </a:rPr>
              <a:t> et, fermentum at lorem. </a:t>
            </a:r>
            <a:r>
              <a:rPr lang="en-GB" b="0" i="0" u="none" strike="noStrike" dirty="0" err="1">
                <a:solidFill>
                  <a:srgbClr val="000000"/>
                </a:solidFill>
                <a:effectLst/>
                <a:latin typeface="Open Sans"/>
              </a:rPr>
              <a:t>Aliquam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sem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nunc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tempor</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justo</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sed</a:t>
            </a:r>
            <a:r>
              <a:rPr lang="en-GB" b="0" i="0" u="none" strike="noStrike" dirty="0">
                <a:solidFill>
                  <a:srgbClr val="000000"/>
                </a:solidFill>
                <a:effectLst/>
                <a:latin typeface="Open Sans"/>
              </a:rPr>
              <a:t>, </a:t>
            </a:r>
            <a:br>
              <a:rPr lang="en-GB" b="0" i="0" u="none" strike="noStrike" dirty="0">
                <a:solidFill>
                  <a:srgbClr val="000000"/>
                </a:solidFill>
                <a:effectLst/>
                <a:latin typeface="Open Sans"/>
              </a:rPr>
            </a:br>
            <a:br>
              <a:rPr lang="en-GB" b="0" i="0" u="none" strike="noStrike" dirty="0">
                <a:solidFill>
                  <a:srgbClr val="000000"/>
                </a:solidFill>
                <a:effectLst/>
                <a:latin typeface="Open Sans"/>
              </a:rPr>
            </a:br>
            <a:r>
              <a:rPr lang="en-GB" b="0" i="0" u="none" strike="noStrike" dirty="0" err="1">
                <a:solidFill>
                  <a:srgbClr val="000000"/>
                </a:solidFill>
                <a:effectLst/>
                <a:latin typeface="Open Sans"/>
              </a:rPr>
              <a:t>faucibus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commodo</a:t>
            </a:r>
            <a:r>
              <a:rPr lang="en-GB" b="0" i="0" u="none" strike="noStrike" dirty="0">
                <a:solidFill>
                  <a:srgbClr val="000000"/>
                </a:solidFill>
                <a:effectLst/>
                <a:latin typeface="Open Sans"/>
              </a:rPr>
              <a:t> ligula. </a:t>
            </a:r>
            <a:r>
              <a:rPr lang="en-GB" b="0" i="0" u="none" strike="noStrike" dirty="0" err="1">
                <a:solidFill>
                  <a:srgbClr val="000000"/>
                </a:solidFill>
                <a:effectLst/>
                <a:latin typeface="Open Sans"/>
              </a:rPr>
              <a:t>Sed</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rutrum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feugiat</a:t>
            </a:r>
            <a:r>
              <a:rPr lang="en-GB" b="0" i="0" u="none" strike="noStrike" dirty="0">
                <a:solidFill>
                  <a:srgbClr val="000000"/>
                </a:solidFill>
                <a:effectLst/>
                <a:latin typeface="Open Sans"/>
              </a:rPr>
              <a:t> mi et </a:t>
            </a:r>
            <a:r>
              <a:rPr lang="en-GB" b="0" i="0" u="none" strike="noStrike" dirty="0" err="1">
                <a:solidFill>
                  <a:srgbClr val="000000"/>
                </a:solidFill>
                <a:effectLst/>
                <a:latin typeface="Open Sans"/>
              </a:rPr>
              <a:t>ultricies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Curabitur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posuere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consectetur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laoreet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Donec</a:t>
            </a:r>
            <a:r>
              <a:rPr lang="en-GB" b="0" i="0" u="none" strike="noStrike" dirty="0">
                <a:solidFill>
                  <a:srgbClr val="000000"/>
                </a:solidFill>
                <a:effectLst/>
                <a:latin typeface="Open Sans"/>
              </a:rPr>
              <a:t> sit </a:t>
            </a:r>
            <a:r>
              <a:rPr lang="en-GB" b="0" i="0" u="none" strike="noStrike" dirty="0" err="1">
                <a:solidFill>
                  <a:srgbClr val="000000"/>
                </a:solidFill>
                <a:effectLst/>
                <a:latin typeface="Open Sans"/>
              </a:rPr>
              <a:t>amet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dolor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nec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nunc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blandit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mattis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Pellentesque</a:t>
            </a:r>
            <a:r>
              <a:rPr lang="en-GB" b="0" i="0" u="none" strike="noStrike" dirty="0">
                <a:solidFill>
                  <a:srgbClr val="000000"/>
                </a:solidFill>
                <a:effectLst/>
                <a:latin typeface="Open Sans"/>
              </a:rPr>
              <a:t> et </a:t>
            </a:r>
            <a:r>
              <a:rPr lang="en-GB" b="0" i="0" u="none" strike="noStrike" dirty="0" err="1">
                <a:solidFill>
                  <a:srgbClr val="000000"/>
                </a:solidFill>
                <a:effectLst/>
                <a:latin typeface="Open Sans"/>
              </a:rPr>
              <a:t>dapibus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leo</a:t>
            </a:r>
            <a:r>
              <a:rPr lang="en-GB" b="0" i="0" u="none" strike="noStrike" dirty="0">
                <a:solidFill>
                  <a:srgbClr val="000000"/>
                </a:solidFill>
                <a:effectLst/>
                <a:latin typeface="Open Sans"/>
              </a:rPr>
              <a:t>.</a:t>
            </a:r>
          </a:p>
          <a:p>
            <a:r>
              <a:rPr lang="en-GB" b="0" i="0" u="none" strike="noStrike" dirty="0" err="1">
                <a:solidFill>
                  <a:srgbClr val="000000"/>
                </a:solidFill>
                <a:effectLst/>
                <a:latin typeface="Open Sans"/>
              </a:rPr>
              <a:t>Nulla</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blandit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neque</a:t>
            </a:r>
            <a:r>
              <a:rPr lang="en-GB" b="0" i="0" u="none" strike="noStrike" dirty="0">
                <a:solidFill>
                  <a:srgbClr val="000000"/>
                </a:solidFill>
                <a:effectLst/>
                <a:latin typeface="Open Sans"/>
              </a:rPr>
              <a:t> et </a:t>
            </a:r>
            <a:r>
              <a:rPr lang="en-GB" b="0" i="0" u="none" strike="noStrike" dirty="0" err="1">
                <a:solidFill>
                  <a:srgbClr val="000000"/>
                </a:solidFill>
                <a:effectLst/>
                <a:latin typeface="Open Sans"/>
              </a:rPr>
              <a:t>fringilla</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bibendum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orci</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mauris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lobortis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metus</a:t>
            </a:r>
            <a:r>
              <a:rPr lang="en-GB" b="0" i="0" u="none" strike="noStrike" dirty="0">
                <a:solidFill>
                  <a:srgbClr val="000000"/>
                </a:solidFill>
                <a:effectLst/>
                <a:latin typeface="Open Sans"/>
              </a:rPr>
              <a:t>, et </a:t>
            </a:r>
            <a:r>
              <a:rPr lang="en-GB" b="0" i="0" u="none" strike="noStrike" dirty="0" err="1">
                <a:solidFill>
                  <a:srgbClr val="000000"/>
                </a:solidFill>
                <a:effectLst/>
                <a:latin typeface="Open Sans"/>
              </a:rPr>
              <a:t>ultricies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elit</a:t>
            </a:r>
            <a:r>
              <a:rPr lang="en-GB" b="0" i="0" u="none" strike="noStrike" dirty="0">
                <a:solidFill>
                  <a:srgbClr val="000000"/>
                </a:solidFill>
                <a:effectLst/>
                <a:latin typeface="Open Sans"/>
              </a:rPr>
              <a:t> ligula </a:t>
            </a:r>
            <a:r>
              <a:rPr lang="en-GB" b="0" i="0" u="none" strike="noStrike" dirty="0" err="1">
                <a:solidFill>
                  <a:srgbClr val="000000"/>
                </a:solidFill>
                <a:effectLst/>
                <a:latin typeface="Open Sans"/>
              </a:rPr>
              <a:t>quis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tellus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Etiam</a:t>
            </a:r>
            <a:r>
              <a:rPr lang="en-GB" b="0" i="0" u="none" strike="noStrike" dirty="0">
                <a:solidFill>
                  <a:srgbClr val="000000"/>
                </a:solidFill>
                <a:effectLst/>
                <a:latin typeface="Open Sans"/>
              </a:rPr>
              <a:t> cursus </a:t>
            </a:r>
            <a:r>
              <a:rPr lang="en-GB" b="0" i="0" u="none" strike="noStrike" dirty="0" err="1">
                <a:solidFill>
                  <a:srgbClr val="000000"/>
                </a:solidFill>
                <a:effectLst/>
                <a:latin typeface="Open Sans"/>
              </a:rPr>
              <a:t>porttitor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turpis</a:t>
            </a:r>
            <a:r>
              <a:rPr lang="en-GB" b="0" i="0" u="none" strike="noStrike" dirty="0">
                <a:solidFill>
                  <a:srgbClr val="000000"/>
                </a:solidFill>
                <a:effectLst/>
                <a:latin typeface="Open Sans"/>
              </a:rPr>
              <a:t>, id semper </a:t>
            </a:r>
            <a:r>
              <a:rPr lang="en-GB" b="0" i="0" u="none" strike="noStrike" dirty="0" err="1">
                <a:solidFill>
                  <a:srgbClr val="000000"/>
                </a:solidFill>
                <a:effectLst/>
                <a:latin typeface="Open Sans"/>
              </a:rPr>
              <a:t>diam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auctor</a:t>
            </a:r>
            <a:r>
              <a:rPr lang="en-GB" b="0" i="0" u="none" strike="noStrike" dirty="0">
                <a:solidFill>
                  <a:srgbClr val="000000"/>
                </a:solidFill>
                <a:effectLst/>
                <a:latin typeface="Open Sans"/>
              </a:rPr>
              <a:t> sed. </a:t>
            </a:r>
            <a:r>
              <a:rPr lang="en-GB" b="0" i="0" u="none" strike="noStrike" dirty="0" err="1">
                <a:solidFill>
                  <a:srgbClr val="000000"/>
                </a:solidFill>
                <a:effectLst/>
                <a:latin typeface="Open Sans"/>
              </a:rPr>
              <a:t>Suspendisse</a:t>
            </a:r>
            <a:r>
              <a:rPr lang="en-GB" b="0" i="0" u="none" strike="noStrike" dirty="0">
                <a:solidFill>
                  <a:srgbClr val="000000"/>
                </a:solidFill>
                <a:effectLst/>
                <a:latin typeface="Open Sans"/>
              </a:rPr>
              <a:t> convallis convallis </a:t>
            </a:r>
            <a:r>
              <a:rPr lang="en-GB" b="0" i="0" u="none" strike="noStrike" dirty="0" err="1">
                <a:solidFill>
                  <a:srgbClr val="000000"/>
                </a:solidFill>
                <a:effectLst/>
                <a:latin typeface="Open Sans"/>
              </a:rPr>
              <a:t>varius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Proin</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consequat</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velit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vel</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laoreet</a:t>
            </a:r>
            <a:r>
              <a:rPr lang="en-GB" b="0" i="0" u="none" strike="noStrike" dirty="0">
                <a:solidFill>
                  <a:srgbClr val="000000"/>
                </a:solidFill>
                <a:effectLst/>
                <a:latin typeface="Open Sans"/>
              </a:rPr>
              <a:t>. Nam </a:t>
            </a:r>
            <a:r>
              <a:rPr lang="en-GB" b="0" i="0" u="none" strike="noStrike" dirty="0" err="1">
                <a:solidFill>
                  <a:srgbClr val="000000"/>
                </a:solidFill>
                <a:effectLst/>
                <a:latin typeface="Open Sans"/>
              </a:rPr>
              <a:t>odio</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arcu</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dignissim</a:t>
            </a:r>
            <a:r>
              <a:rPr lang="en-GB" b="0" i="0" u="none" strike="noStrike" dirty="0">
                <a:solidFill>
                  <a:srgbClr val="000000"/>
                </a:solidFill>
                <a:effectLst/>
                <a:latin typeface="Open Sans"/>
              </a:rPr>
              <a:t> a magna </a:t>
            </a:r>
            <a:r>
              <a:rPr lang="en-GB" b="0" i="0" u="none" strike="noStrike" dirty="0" err="1">
                <a:solidFill>
                  <a:srgbClr val="000000"/>
                </a:solidFill>
                <a:effectLst/>
                <a:latin typeface="Open Sans"/>
              </a:rPr>
              <a:t>nec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congue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porttitor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velit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Etiam</a:t>
            </a:r>
            <a:r>
              <a:rPr lang="en-GB" b="0" i="0" u="none" strike="noStrike" dirty="0">
                <a:solidFill>
                  <a:srgbClr val="000000"/>
                </a:solidFill>
                <a:effectLst/>
                <a:latin typeface="Open Sans"/>
              </a:rPr>
              <a:t> libero </a:t>
            </a:r>
            <a:r>
              <a:rPr lang="en-GB" b="0" i="0" u="none" strike="noStrike" dirty="0" err="1">
                <a:solidFill>
                  <a:srgbClr val="000000"/>
                </a:solidFill>
                <a:effectLst/>
                <a:latin typeface="Open Sans"/>
              </a:rPr>
              <a:t>nulla</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placerat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quis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vulputate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ut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blandit</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tortor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Proin</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est</a:t>
            </a:r>
            <a:r>
              <a:rPr lang="en-GB" b="0" i="0" u="none" strike="noStrike" dirty="0">
                <a:solidFill>
                  <a:srgbClr val="000000"/>
                </a:solidFill>
                <a:effectLst/>
                <a:latin typeface="Open Sans"/>
              </a:rPr>
              <a:t> ligula, </a:t>
            </a:r>
            <a:r>
              <a:rPr lang="en-GB" b="0" i="0" u="none" strike="noStrike" dirty="0" err="1">
                <a:solidFill>
                  <a:srgbClr val="000000"/>
                </a:solidFill>
                <a:effectLst/>
                <a:latin typeface="Open Sans"/>
              </a:rPr>
              <a:t>eleifend</a:t>
            </a:r>
            <a:r>
              <a:rPr lang="en-GB" b="0" i="0" u="none" strike="noStrike" dirty="0">
                <a:solidFill>
                  <a:srgbClr val="000000"/>
                </a:solidFill>
                <a:effectLst/>
                <a:latin typeface="Open Sans"/>
              </a:rPr>
              <a:t> et </a:t>
            </a:r>
            <a:r>
              <a:rPr lang="en-GB" b="0" i="0" u="none" strike="noStrike" dirty="0" err="1">
                <a:solidFill>
                  <a:srgbClr val="000000"/>
                </a:solidFill>
                <a:effectLst/>
                <a:latin typeface="Open Sans"/>
              </a:rPr>
              <a:t>pretium</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sollicitudin</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sed</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dolor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Aenean</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euismod</a:t>
            </a:r>
            <a:r>
              <a:rPr lang="en-GB" b="0" i="0" u="none" strike="noStrike" dirty="0">
                <a:solidFill>
                  <a:srgbClr val="000000"/>
                </a:solidFill>
                <a:effectLst/>
                <a:latin typeface="Open Sans"/>
              </a:rPr>
              <a:t> in </a:t>
            </a:r>
            <a:r>
              <a:rPr lang="en-GB" b="0" i="0" u="none" strike="noStrike" dirty="0" err="1">
                <a:solidFill>
                  <a:srgbClr val="000000"/>
                </a:solidFill>
                <a:effectLst/>
                <a:latin typeface="Open Sans"/>
              </a:rPr>
              <a:t>nibh</a:t>
            </a:r>
            <a:r>
              <a:rPr lang="en-GB" b="0" i="0" u="none" strike="noStrike" dirty="0">
                <a:solidFill>
                  <a:srgbClr val="000000"/>
                </a:solidFill>
                <a:effectLst/>
                <a:latin typeface="Open Sans"/>
              </a:rPr>
              <a:t> a </a:t>
            </a:r>
            <a:r>
              <a:rPr lang="en-GB" b="0" i="0" u="none" strike="noStrike" dirty="0" err="1">
                <a:solidFill>
                  <a:srgbClr val="000000"/>
                </a:solidFill>
                <a:effectLst/>
                <a:latin typeface="Open Sans"/>
              </a:rPr>
              <a:t>vulputate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Curabitur</a:t>
            </a:r>
            <a:r>
              <a:rPr lang="en-GB" b="0" i="0" u="none" strike="noStrike" dirty="0">
                <a:solidFill>
                  <a:srgbClr val="000000"/>
                </a:solidFill>
                <a:effectLst/>
                <a:latin typeface="Open Sans"/>
              </a:rPr>
              <a:t> pharetra </a:t>
            </a:r>
            <a:r>
              <a:rPr lang="en-GB" b="0" i="0" u="none" strike="noStrike" dirty="0" err="1">
                <a:solidFill>
                  <a:srgbClr val="000000"/>
                </a:solidFill>
                <a:effectLst/>
                <a:latin typeface="Open Sans"/>
              </a:rPr>
              <a:t>nunc</a:t>
            </a:r>
            <a:r>
              <a:rPr lang="en-GB" b="0" i="0" u="none" strike="noStrike" dirty="0">
                <a:solidFill>
                  <a:srgbClr val="000000"/>
                </a:solidFill>
                <a:effectLst/>
                <a:latin typeface="Open Sans"/>
              </a:rPr>
              <a:t> vitae </a:t>
            </a:r>
            <a:r>
              <a:rPr lang="en-GB" b="0" i="0" u="none" strike="noStrike" dirty="0" err="1">
                <a:solidFill>
                  <a:srgbClr val="000000"/>
                </a:solidFill>
                <a:effectLst/>
                <a:latin typeface="Open Sans"/>
              </a:rPr>
              <a:t>posuere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posuere</a:t>
            </a:r>
            <a:r>
              <a:rPr lang="en-GB" b="0" i="0" u="none" strike="noStrike" dirty="0">
                <a:solidFill>
                  <a:srgbClr val="000000"/>
                </a:solidFill>
                <a:effectLst/>
                <a:latin typeface="Open Sans"/>
              </a:rPr>
              <a:t>. Maecenas </a:t>
            </a:r>
            <a:r>
              <a:rPr lang="en-GB" b="0" i="0" u="none" strike="noStrike" dirty="0" err="1">
                <a:solidFill>
                  <a:srgbClr val="000000"/>
                </a:solidFill>
                <a:effectLst/>
                <a:latin typeface="Open Sans"/>
              </a:rPr>
              <a:t>vel</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bibendum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leo</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Donec</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eget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quam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nibh</a:t>
            </a:r>
            <a:r>
              <a:rPr lang="en-GB" b="0" i="0" u="none" strike="noStrike" dirty="0">
                <a:solidFill>
                  <a:srgbClr val="000000"/>
                </a:solidFill>
                <a:effectLst/>
                <a:latin typeface="Open Sans"/>
              </a:rPr>
              <a:t>. Vestibulum </a:t>
            </a:r>
            <a:r>
              <a:rPr lang="en-GB" b="0" i="0" u="none" strike="noStrike" dirty="0" err="1">
                <a:solidFill>
                  <a:srgbClr val="000000"/>
                </a:solidFill>
                <a:effectLst/>
                <a:latin typeface="Open Sans"/>
              </a:rPr>
              <a:t>ullamcorper</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eros</a:t>
            </a:r>
            <a:r>
              <a:rPr lang="en-GB" b="0" i="0" u="none" strike="noStrike" dirty="0">
                <a:solidFill>
                  <a:srgbClr val="000000"/>
                </a:solidFill>
                <a:effectLst/>
                <a:latin typeface="Open Sans"/>
              </a:rPr>
              <a:t> ex, id </a:t>
            </a:r>
            <a:r>
              <a:rPr lang="en-GB" b="0" i="0" u="none" strike="noStrike" dirty="0" err="1">
                <a:solidFill>
                  <a:srgbClr val="000000"/>
                </a:solidFill>
                <a:effectLst/>
                <a:latin typeface="Open Sans"/>
              </a:rPr>
              <a:t>egestas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nibh</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ultricies</a:t>
            </a:r>
            <a:r>
              <a:rPr lang="en-GB" b="0" i="0" u="none" strike="noStrike" dirty="0">
                <a:solidFill>
                  <a:srgbClr val="000000"/>
                </a:solidFill>
                <a:effectLst/>
                <a:latin typeface="Open Sans"/>
              </a:rPr>
              <a:t> vel. </a:t>
            </a:r>
            <a:r>
              <a:rPr lang="en-GB" b="0" i="0" u="none" strike="noStrike" dirty="0" err="1">
                <a:solidFill>
                  <a:srgbClr val="000000"/>
                </a:solidFill>
                <a:effectLst/>
                <a:latin typeface="Open Sans"/>
              </a:rPr>
              <a:t>Pellentesque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pellentesque</a:t>
            </a:r>
            <a:r>
              <a:rPr lang="en-GB" b="0" i="0" u="none" strike="noStrike" dirty="0">
                <a:solidFill>
                  <a:srgbClr val="000000"/>
                </a:solidFill>
                <a:effectLst/>
                <a:latin typeface="Open Sans"/>
              </a:rPr>
              <a:t> ipsum </a:t>
            </a:r>
            <a:r>
              <a:rPr lang="en-GB" b="0" i="0" u="none" strike="noStrike" dirty="0" err="1">
                <a:solidFill>
                  <a:srgbClr val="000000"/>
                </a:solidFill>
                <a:effectLst/>
                <a:latin typeface="Open Sans"/>
              </a:rPr>
              <a:t>eu</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orci</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vehicula</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placerat</a:t>
            </a:r>
            <a:r>
              <a:rPr lang="en-GB" b="0" i="0" u="none" strike="noStrike" dirty="0">
                <a:solidFill>
                  <a:srgbClr val="000000"/>
                </a:solidFill>
                <a:effectLst/>
                <a:latin typeface="Open Sans"/>
              </a:rPr>
              <a:t>. Integer </a:t>
            </a:r>
            <a:r>
              <a:rPr lang="en-GB" b="0" i="0" u="none" strike="noStrike" dirty="0" err="1">
                <a:solidFill>
                  <a:srgbClr val="000000"/>
                </a:solidFill>
                <a:effectLst/>
                <a:latin typeface="Open Sans"/>
              </a:rPr>
              <a:t>eu</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urna</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ornare</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suscipit</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risus</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nec</a:t>
            </a:r>
            <a:r>
              <a:rPr lang="en-GB" b="0" i="0" u="none" strike="noStrike" dirty="0">
                <a:solidFill>
                  <a:srgbClr val="000000"/>
                </a:solidFill>
                <a:effectLst/>
                <a:latin typeface="Open Sans"/>
              </a:rPr>
              <a:t>, convallis </a:t>
            </a:r>
            <a:r>
              <a:rPr lang="en-GB" b="0" i="0" u="none" strike="noStrike" dirty="0" err="1">
                <a:solidFill>
                  <a:srgbClr val="000000"/>
                </a:solidFill>
                <a:effectLst/>
                <a:latin typeface="Open Sans"/>
              </a:rPr>
              <a:t>quam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Aliquam</a:t>
            </a:r>
            <a:r>
              <a:rPr lang="en-GB" b="0" i="0" u="none" strike="noStrike" dirty="0">
                <a:solidFill>
                  <a:srgbClr val="000000"/>
                </a:solidFill>
                <a:effectLst/>
                <a:latin typeface="Open Sans"/>
              </a:rPr>
              <a:t> </a:t>
            </a:r>
            <a:r>
              <a:rPr lang="en-GB" b="0" i="0" u="none" strike="noStrike" dirty="0" err="1">
                <a:solidFill>
                  <a:srgbClr val="000000"/>
                </a:solidFill>
                <a:effectLst/>
                <a:latin typeface="Open Sans"/>
              </a:rPr>
              <a:t>tempor</a:t>
            </a:r>
            <a:r>
              <a:rPr lang="en-GB" b="0" i="0" u="none" strike="noStrike" dirty="0">
                <a:solidFill>
                  <a:srgbClr val="000000"/>
                </a:solidFill>
                <a:effectLst/>
                <a:latin typeface="Open Sans"/>
              </a:rPr>
              <a:t> libero </a:t>
            </a:r>
            <a:r>
              <a:rPr lang="en-GB" b="0" i="0" u="none" strike="noStrike" dirty="0" err="1">
                <a:solidFill>
                  <a:srgbClr val="000000"/>
                </a:solidFill>
                <a:effectLst/>
                <a:latin typeface="Open Sans"/>
              </a:rPr>
              <a:t>sed</a:t>
            </a:r>
            <a:r>
              <a:rPr lang="en-GB" b="0" i="0" u="none" strike="noStrike" dirty="0">
                <a:solidFill>
                  <a:srgbClr val="000000"/>
                </a:solidFill>
                <a:effectLst/>
                <a:latin typeface="Open Sans"/>
              </a:rPr>
              <a:t> ligula </a:t>
            </a:r>
            <a:r>
              <a:rPr lang="en-GB" b="0" i="0" u="none" strike="noStrike" dirty="0" err="1">
                <a:solidFill>
                  <a:srgbClr val="000000"/>
                </a:solidFill>
                <a:effectLst/>
                <a:latin typeface="Open Sans"/>
              </a:rPr>
              <a:t>ornare</a:t>
            </a:r>
            <a:r>
              <a:rPr lang="en-GB" b="0" i="0" u="none" strike="noStrike" dirty="0">
                <a:solidFill>
                  <a:srgbClr val="000000"/>
                </a:solidFill>
                <a:effectLst/>
                <a:latin typeface="Open Sans"/>
              </a:rPr>
              <a:t>, et.</a:t>
            </a:r>
          </a:p>
        </p:txBody>
      </p:sp>
      <p:sp>
        <p:nvSpPr>
          <p:cNvPr id="9" name="Rectangle 8">
            <a:extLst>
              <a:ext uri="{FF2B5EF4-FFF2-40B4-BE49-F238E27FC236}">
                <a16:creationId xmlns:a16="http://schemas.microsoft.com/office/drawing/2014/main" id="{04AEE739-69DD-BC4B-A184-C8AD562D7632}"/>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4" name="Picture 13" descr="A picture containing drawing, sign&#10;&#10;Description automatically generated">
            <a:extLst>
              <a:ext uri="{FF2B5EF4-FFF2-40B4-BE49-F238E27FC236}">
                <a16:creationId xmlns:a16="http://schemas.microsoft.com/office/drawing/2014/main" id="{D04D2520-3EA9-034F-BC61-DF514ABA8346}"/>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5" name="Rectangle 14">
            <a:extLst>
              <a:ext uri="{FF2B5EF4-FFF2-40B4-BE49-F238E27FC236}">
                <a16:creationId xmlns:a16="http://schemas.microsoft.com/office/drawing/2014/main" id="{F6DA2431-1063-E446-A509-1E6B93FCB851}"/>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EECF1B49-CA16-5540-8254-2D05FD32A14E}"/>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10" name="TextBox 9">
            <a:extLst>
              <a:ext uri="{FF2B5EF4-FFF2-40B4-BE49-F238E27FC236}">
                <a16:creationId xmlns:a16="http://schemas.microsoft.com/office/drawing/2014/main" id="{F4A906AB-928B-8349-A917-57B2FB6023D4}"/>
              </a:ext>
            </a:extLst>
          </p:cNvPr>
          <p:cNvSpPr txBox="1"/>
          <p:nvPr userDrawn="1"/>
        </p:nvSpPr>
        <p:spPr>
          <a:xfrm>
            <a:off x="281836" y="1586319"/>
            <a:ext cx="3236848" cy="369332"/>
          </a:xfrm>
          <a:prstGeom prst="rect">
            <a:avLst/>
          </a:prstGeom>
          <a:noFill/>
        </p:spPr>
        <p:txBody>
          <a:bodyPr wrap="none" rtlCol="0">
            <a:spAutoFit/>
          </a:bodyPr>
          <a:lstStyle/>
          <a:p>
            <a:pPr algn="l"/>
            <a:r>
              <a:rPr lang="en-US" dirty="0"/>
              <a:t>300-Word Supporting Statement</a:t>
            </a:r>
          </a:p>
        </p:txBody>
      </p:sp>
    </p:spTree>
    <p:extLst>
      <p:ext uri="{BB962C8B-B14F-4D97-AF65-F5344CB8AC3E}">
        <p14:creationId xmlns:p14="http://schemas.microsoft.com/office/powerpoint/2010/main" val="286701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earch Output Option 1 (Imag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0A14648-976F-2C45-804F-7F3A0331082D}"/>
              </a:ext>
            </a:extLst>
          </p:cNvPr>
          <p:cNvSpPr>
            <a:spLocks noGrp="1"/>
          </p:cNvSpPr>
          <p:nvPr>
            <p:ph type="body" sz="quarter" idx="12" hasCustomPrompt="1"/>
          </p:nvPr>
        </p:nvSpPr>
        <p:spPr>
          <a:xfrm>
            <a:off x="304986" y="2340826"/>
            <a:ext cx="5204561" cy="3776945"/>
          </a:xfrm>
          <a:prstGeom prst="rect">
            <a:avLst/>
          </a:prstGeom>
        </p:spPr>
        <p:txBody>
          <a:bodyPr/>
          <a:lstStyle>
            <a:lvl1pPr marL="0" indent="0">
              <a:buNone/>
              <a:defRPr sz="1800"/>
            </a:lvl1pPr>
          </a:lstStyle>
          <a:p>
            <a:r>
              <a:rPr lang="en-US" dirty="0"/>
              <a:t>Image Template</a:t>
            </a:r>
          </a:p>
        </p:txBody>
      </p:sp>
      <p:sp>
        <p:nvSpPr>
          <p:cNvPr id="19" name="Picture Placeholder 4">
            <a:extLst>
              <a:ext uri="{FF2B5EF4-FFF2-40B4-BE49-F238E27FC236}">
                <a16:creationId xmlns:a16="http://schemas.microsoft.com/office/drawing/2014/main" id="{60B98397-9437-5D4B-B831-5727D4503DFA}"/>
              </a:ext>
            </a:extLst>
          </p:cNvPr>
          <p:cNvSpPr>
            <a:spLocks noGrp="1"/>
          </p:cNvSpPr>
          <p:nvPr>
            <p:ph type="pic" sz="quarter" idx="14" hasCustomPrompt="1"/>
          </p:nvPr>
        </p:nvSpPr>
        <p:spPr>
          <a:xfrm>
            <a:off x="6086303" y="1543722"/>
            <a:ext cx="5655439" cy="4574050"/>
          </a:xfrm>
          <a:prstGeom prst="rect">
            <a:avLst/>
          </a:prstGeom>
        </p:spPr>
        <p:txBody>
          <a:bodyPr/>
          <a:lstStyle>
            <a:lvl1pPr algn="r">
              <a:defRPr sz="1600"/>
            </a:lvl1pPr>
          </a:lstStyle>
          <a:p>
            <a:r>
              <a:rPr lang="en-US" dirty="0"/>
              <a:t>Click icon to insert image</a:t>
            </a:r>
          </a:p>
        </p:txBody>
      </p:sp>
      <p:sp>
        <p:nvSpPr>
          <p:cNvPr id="12" name="Rectangle 11">
            <a:extLst>
              <a:ext uri="{FF2B5EF4-FFF2-40B4-BE49-F238E27FC236}">
                <a16:creationId xmlns:a16="http://schemas.microsoft.com/office/drawing/2014/main" id="{AC01A363-31B4-234D-94CA-190F6C7C9107}"/>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3" name="Picture 12" descr="A picture containing drawing, sign&#10;&#10;Description automatically generated">
            <a:extLst>
              <a:ext uri="{FF2B5EF4-FFF2-40B4-BE49-F238E27FC236}">
                <a16:creationId xmlns:a16="http://schemas.microsoft.com/office/drawing/2014/main" id="{26F9813D-0936-AC49-A376-1023BECB14B3}"/>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4" name="Rectangle 13">
            <a:extLst>
              <a:ext uri="{FF2B5EF4-FFF2-40B4-BE49-F238E27FC236}">
                <a16:creationId xmlns:a16="http://schemas.microsoft.com/office/drawing/2014/main" id="{3FF386EE-62C5-FC4B-B6DE-D3031B6199A8}"/>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B6246A4F-10B7-0442-AD08-5BF2E6C3375D}"/>
              </a:ext>
            </a:extLst>
          </p:cNvPr>
          <p:cNvSpPr>
            <a:spLocks noGrp="1"/>
          </p:cNvSpPr>
          <p:nvPr>
            <p:ph type="body" sz="quarter" idx="16" hasCustomPrompt="1"/>
          </p:nvPr>
        </p:nvSpPr>
        <p:spPr>
          <a:xfrm>
            <a:off x="9574306" y="6356153"/>
            <a:ext cx="2167435" cy="365126"/>
          </a:xfrm>
          <a:prstGeom prst="rect">
            <a:avLst/>
          </a:prstGeom>
        </p:spPr>
        <p:txBody>
          <a:bodyPr/>
          <a:lstStyle>
            <a:lvl1pPr marL="0" indent="0" algn="r">
              <a:buNone/>
              <a:defRPr sz="1200"/>
            </a:lvl1pPr>
          </a:lstStyle>
          <a:p>
            <a:r>
              <a:rPr lang="en-US" dirty="0"/>
              <a:t>Image info</a:t>
            </a:r>
          </a:p>
        </p:txBody>
      </p:sp>
      <p:sp>
        <p:nvSpPr>
          <p:cNvPr id="23" name="Text Placeholder 3">
            <a:extLst>
              <a:ext uri="{FF2B5EF4-FFF2-40B4-BE49-F238E27FC236}">
                <a16:creationId xmlns:a16="http://schemas.microsoft.com/office/drawing/2014/main" id="{842BC2E4-F16B-8F44-B7BA-4C4EFD8A264D}"/>
              </a:ext>
            </a:extLst>
          </p:cNvPr>
          <p:cNvSpPr>
            <a:spLocks noGrp="1"/>
          </p:cNvSpPr>
          <p:nvPr>
            <p:ph type="body" sz="quarter" idx="17" hasCustomPrompt="1"/>
          </p:nvPr>
        </p:nvSpPr>
        <p:spPr>
          <a:xfrm>
            <a:off x="7144784" y="6356349"/>
            <a:ext cx="2167434" cy="365126"/>
          </a:xfrm>
          <a:prstGeom prst="rect">
            <a:avLst/>
          </a:prstGeom>
        </p:spPr>
        <p:txBody>
          <a:bodyPr/>
          <a:lstStyle>
            <a:lvl1pPr marL="0" indent="0" algn="l">
              <a:buNone/>
              <a:defRPr sz="1200"/>
            </a:lvl1pPr>
          </a:lstStyle>
          <a:p>
            <a:r>
              <a:rPr lang="en-US" dirty="0"/>
              <a:t>Insert links here</a:t>
            </a:r>
          </a:p>
        </p:txBody>
      </p:sp>
      <p:sp>
        <p:nvSpPr>
          <p:cNvPr id="16" name="Text Placeholder 4">
            <a:extLst>
              <a:ext uri="{FF2B5EF4-FFF2-40B4-BE49-F238E27FC236}">
                <a16:creationId xmlns:a16="http://schemas.microsoft.com/office/drawing/2014/main" id="{171D8DBC-5C9A-5F47-909A-84F5612E8B9A}"/>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2" name="TextBox 1">
            <a:extLst>
              <a:ext uri="{FF2B5EF4-FFF2-40B4-BE49-F238E27FC236}">
                <a16:creationId xmlns:a16="http://schemas.microsoft.com/office/drawing/2014/main" id="{076D2BC7-BE24-594E-BEDC-1CD8422063B5}"/>
              </a:ext>
            </a:extLst>
          </p:cNvPr>
          <p:cNvSpPr txBox="1"/>
          <p:nvPr userDrawn="1"/>
        </p:nvSpPr>
        <p:spPr>
          <a:xfrm>
            <a:off x="281836" y="1586319"/>
            <a:ext cx="1757789" cy="369332"/>
          </a:xfrm>
          <a:prstGeom prst="rect">
            <a:avLst/>
          </a:prstGeom>
          <a:noFill/>
        </p:spPr>
        <p:txBody>
          <a:bodyPr wrap="none" rtlCol="0">
            <a:spAutoFit/>
          </a:bodyPr>
          <a:lstStyle/>
          <a:p>
            <a:pPr algn="l"/>
            <a:r>
              <a:rPr lang="en-US" dirty="0"/>
              <a:t>Research Output</a:t>
            </a:r>
          </a:p>
        </p:txBody>
      </p:sp>
    </p:spTree>
    <p:extLst>
      <p:ext uri="{BB962C8B-B14F-4D97-AF65-F5344CB8AC3E}">
        <p14:creationId xmlns:p14="http://schemas.microsoft.com/office/powerpoint/2010/main" val="6187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earch Output Option 2 (Multimedia)">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457DFE89-980E-FA49-A048-3CE301D4CE90}"/>
              </a:ext>
            </a:extLst>
          </p:cNvPr>
          <p:cNvSpPr>
            <a:spLocks noGrp="1"/>
          </p:cNvSpPr>
          <p:nvPr>
            <p:ph type="body" sz="quarter" idx="16" hasCustomPrompt="1"/>
          </p:nvPr>
        </p:nvSpPr>
        <p:spPr>
          <a:xfrm>
            <a:off x="9574306" y="6356153"/>
            <a:ext cx="2167435" cy="365126"/>
          </a:xfrm>
          <a:prstGeom prst="rect">
            <a:avLst/>
          </a:prstGeom>
        </p:spPr>
        <p:txBody>
          <a:bodyPr/>
          <a:lstStyle>
            <a:lvl1pPr marL="0" indent="0" algn="r">
              <a:buNone/>
              <a:defRPr sz="1200"/>
            </a:lvl1pPr>
          </a:lstStyle>
          <a:p>
            <a:r>
              <a:rPr lang="en-US" dirty="0"/>
              <a:t>Image info</a:t>
            </a:r>
          </a:p>
        </p:txBody>
      </p:sp>
      <p:sp>
        <p:nvSpPr>
          <p:cNvPr id="22" name="Text Placeholder 3">
            <a:extLst>
              <a:ext uri="{FF2B5EF4-FFF2-40B4-BE49-F238E27FC236}">
                <a16:creationId xmlns:a16="http://schemas.microsoft.com/office/drawing/2014/main" id="{83312A59-75A2-E947-A62B-2411DD47E3CF}"/>
              </a:ext>
            </a:extLst>
          </p:cNvPr>
          <p:cNvSpPr>
            <a:spLocks noGrp="1"/>
          </p:cNvSpPr>
          <p:nvPr>
            <p:ph type="body" sz="quarter" idx="17" hasCustomPrompt="1"/>
          </p:nvPr>
        </p:nvSpPr>
        <p:spPr>
          <a:xfrm>
            <a:off x="7144784" y="6356349"/>
            <a:ext cx="2167434" cy="365126"/>
          </a:xfrm>
          <a:prstGeom prst="rect">
            <a:avLst/>
          </a:prstGeom>
        </p:spPr>
        <p:txBody>
          <a:bodyPr/>
          <a:lstStyle>
            <a:lvl1pPr marL="0" indent="0" algn="l">
              <a:buNone/>
              <a:defRPr sz="1200"/>
            </a:lvl1pPr>
          </a:lstStyle>
          <a:p>
            <a:r>
              <a:rPr lang="en-US" dirty="0"/>
              <a:t>Insert links here</a:t>
            </a:r>
          </a:p>
        </p:txBody>
      </p:sp>
      <p:sp>
        <p:nvSpPr>
          <p:cNvPr id="13" name="Rectangle 12">
            <a:extLst>
              <a:ext uri="{FF2B5EF4-FFF2-40B4-BE49-F238E27FC236}">
                <a16:creationId xmlns:a16="http://schemas.microsoft.com/office/drawing/2014/main" id="{1F594A2C-FEFB-0F44-AB7F-8823F9BECE3F}"/>
              </a:ext>
            </a:extLst>
          </p:cNvPr>
          <p:cNvSpPr/>
          <p:nvPr userDrawn="1"/>
        </p:nvSpPr>
        <p:spPr>
          <a:xfrm>
            <a:off x="0" y="0"/>
            <a:ext cx="12192000" cy="1087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4BB00"/>
              </a:solidFill>
            </a:endParaRPr>
          </a:p>
        </p:txBody>
      </p:sp>
      <p:pic>
        <p:nvPicPr>
          <p:cNvPr id="14" name="Picture 13" descr="A picture containing drawing, sign&#10;&#10;Description automatically generated">
            <a:extLst>
              <a:ext uri="{FF2B5EF4-FFF2-40B4-BE49-F238E27FC236}">
                <a16:creationId xmlns:a16="http://schemas.microsoft.com/office/drawing/2014/main" id="{3E5FF700-458E-0A4B-96EE-35222A34D6DF}"/>
              </a:ext>
            </a:extLst>
          </p:cNvPr>
          <p:cNvPicPr>
            <a:picLocks noChangeAspect="1"/>
          </p:cNvPicPr>
          <p:nvPr userDrawn="1"/>
        </p:nvPicPr>
        <p:blipFill>
          <a:blip r:embed="rId2"/>
          <a:stretch>
            <a:fillRect/>
          </a:stretch>
        </p:blipFill>
        <p:spPr>
          <a:xfrm>
            <a:off x="422875" y="312939"/>
            <a:ext cx="1974639" cy="483092"/>
          </a:xfrm>
          <a:prstGeom prst="rect">
            <a:avLst/>
          </a:prstGeom>
        </p:spPr>
      </p:pic>
      <p:sp>
        <p:nvSpPr>
          <p:cNvPr id="15" name="Text Placeholder 2">
            <a:extLst>
              <a:ext uri="{FF2B5EF4-FFF2-40B4-BE49-F238E27FC236}">
                <a16:creationId xmlns:a16="http://schemas.microsoft.com/office/drawing/2014/main" id="{1CC28F7D-0CC9-E047-9A5F-D887A2E623EC}"/>
              </a:ext>
            </a:extLst>
          </p:cNvPr>
          <p:cNvSpPr>
            <a:spLocks noGrp="1"/>
          </p:cNvSpPr>
          <p:nvPr>
            <p:ph type="body" sz="quarter" idx="12" hasCustomPrompt="1"/>
          </p:nvPr>
        </p:nvSpPr>
        <p:spPr>
          <a:xfrm>
            <a:off x="304986" y="2340826"/>
            <a:ext cx="5204561" cy="3776945"/>
          </a:xfrm>
          <a:prstGeom prst="rect">
            <a:avLst/>
          </a:prstGeom>
        </p:spPr>
        <p:txBody>
          <a:bodyPr/>
          <a:lstStyle>
            <a:lvl1pPr marL="0" indent="0">
              <a:buNone/>
              <a:defRPr sz="1800"/>
            </a:lvl1pPr>
          </a:lstStyle>
          <a:p>
            <a:r>
              <a:rPr lang="en-US" dirty="0"/>
              <a:t>Multimedia Template</a:t>
            </a:r>
          </a:p>
        </p:txBody>
      </p:sp>
      <p:sp>
        <p:nvSpPr>
          <p:cNvPr id="19" name="Rectangle 18">
            <a:extLst>
              <a:ext uri="{FF2B5EF4-FFF2-40B4-BE49-F238E27FC236}">
                <a16:creationId xmlns:a16="http://schemas.microsoft.com/office/drawing/2014/main" id="{644C4531-86E8-9D4B-B809-8F80A82BDB4F}"/>
              </a:ext>
            </a:extLst>
          </p:cNvPr>
          <p:cNvSpPr/>
          <p:nvPr userDrawn="1"/>
        </p:nvSpPr>
        <p:spPr>
          <a:xfrm>
            <a:off x="337644" y="2050657"/>
            <a:ext cx="3265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FA529B1D-7465-F740-8FA5-A2BAA128F0B3}"/>
              </a:ext>
            </a:extLst>
          </p:cNvPr>
          <p:cNvSpPr>
            <a:spLocks noGrp="1"/>
          </p:cNvSpPr>
          <p:nvPr>
            <p:ph idx="18" hasCustomPrompt="1"/>
          </p:nvPr>
        </p:nvSpPr>
        <p:spPr>
          <a:xfrm>
            <a:off x="6096000" y="1543722"/>
            <a:ext cx="5645742" cy="4473902"/>
          </a:xfrm>
          <a:prstGeom prst="rect">
            <a:avLst/>
          </a:prstGeom>
        </p:spPr>
        <p:txBody>
          <a:bodyPr/>
          <a:lstStyle>
            <a:lvl1pPr marL="457200" indent="-457200" algn="r">
              <a:buFont typeface="Arial" panose="020B0604020202020204" pitchFamily="34" charset="0"/>
              <a:buChar char="•"/>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icons below to insert multimedia</a:t>
            </a:r>
          </a:p>
        </p:txBody>
      </p:sp>
      <p:sp>
        <p:nvSpPr>
          <p:cNvPr id="12" name="Text Placeholder 4">
            <a:extLst>
              <a:ext uri="{FF2B5EF4-FFF2-40B4-BE49-F238E27FC236}">
                <a16:creationId xmlns:a16="http://schemas.microsoft.com/office/drawing/2014/main" id="{A868DF56-8B07-6D40-8EDD-23439B2EADA6}"/>
              </a:ext>
            </a:extLst>
          </p:cNvPr>
          <p:cNvSpPr>
            <a:spLocks noGrp="1"/>
          </p:cNvSpPr>
          <p:nvPr>
            <p:ph type="body" sz="quarter" idx="10" hasCustomPrompt="1"/>
          </p:nvPr>
        </p:nvSpPr>
        <p:spPr>
          <a:xfrm>
            <a:off x="5414936" y="6364099"/>
            <a:ext cx="1362128" cy="319407"/>
          </a:xfrm>
          <a:prstGeom prst="rect">
            <a:avLst/>
          </a:prstGeom>
        </p:spPr>
        <p:txBody>
          <a:bodyPr/>
          <a:lstStyle>
            <a:lvl1pPr marL="0" indent="0" algn="ctr">
              <a:buNone/>
              <a:defRPr sz="900" b="0">
                <a:solidFill>
                  <a:schemeClr val="bg1">
                    <a:lumMod val="50000"/>
                  </a:schemeClr>
                </a:solidFill>
              </a:defRPr>
            </a:lvl1pPr>
          </a:lstStyle>
          <a:p>
            <a:pPr lvl="0"/>
            <a:r>
              <a:rPr lang="en-GB" dirty="0"/>
              <a:t>Insert Page Number</a:t>
            </a:r>
            <a:endParaRPr lang="en-US" dirty="0"/>
          </a:p>
        </p:txBody>
      </p:sp>
      <p:sp>
        <p:nvSpPr>
          <p:cNvPr id="11" name="TextBox 10">
            <a:extLst>
              <a:ext uri="{FF2B5EF4-FFF2-40B4-BE49-F238E27FC236}">
                <a16:creationId xmlns:a16="http://schemas.microsoft.com/office/drawing/2014/main" id="{A90E2FD4-3A24-E94B-A51A-483028C08CA5}"/>
              </a:ext>
            </a:extLst>
          </p:cNvPr>
          <p:cNvSpPr txBox="1"/>
          <p:nvPr userDrawn="1"/>
        </p:nvSpPr>
        <p:spPr>
          <a:xfrm>
            <a:off x="281836" y="1586319"/>
            <a:ext cx="1757789" cy="369332"/>
          </a:xfrm>
          <a:prstGeom prst="rect">
            <a:avLst/>
          </a:prstGeom>
          <a:noFill/>
        </p:spPr>
        <p:txBody>
          <a:bodyPr wrap="none" rtlCol="0">
            <a:spAutoFit/>
          </a:bodyPr>
          <a:lstStyle/>
          <a:p>
            <a:pPr algn="l"/>
            <a:r>
              <a:rPr lang="en-US" dirty="0"/>
              <a:t>Research Output</a:t>
            </a:r>
          </a:p>
        </p:txBody>
      </p:sp>
    </p:spTree>
    <p:extLst>
      <p:ext uri="{BB962C8B-B14F-4D97-AF65-F5344CB8AC3E}">
        <p14:creationId xmlns:p14="http://schemas.microsoft.com/office/powerpoint/2010/main" val="152391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13185F4-72BA-BD48-8405-D87BC4DE2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1CAEF-F7FF-FF4B-8E7C-061A36DAD7D4}" type="datetimeFigureOut">
              <a:rPr lang="en-US" smtClean="0"/>
              <a:t>11/16/2020</a:t>
            </a:fld>
            <a:endParaRPr lang="en-US"/>
          </a:p>
        </p:txBody>
      </p:sp>
      <p:sp>
        <p:nvSpPr>
          <p:cNvPr id="5" name="Footer Placeholder 4">
            <a:extLst>
              <a:ext uri="{FF2B5EF4-FFF2-40B4-BE49-F238E27FC236}">
                <a16:creationId xmlns:a16="http://schemas.microsoft.com/office/drawing/2014/main" id="{9B3B0F0A-03B3-8E46-9AB4-2B5D074A5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884BE9-EE55-A44A-A880-69A5330CA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E8F36-3C2B-C444-A414-02AAE55B4C4A}" type="slidenum">
              <a:rPr lang="en-US" smtClean="0"/>
              <a:t>‹#›</a:t>
            </a:fld>
            <a:endParaRPr lang="en-US"/>
          </a:p>
        </p:txBody>
      </p:sp>
    </p:spTree>
    <p:extLst>
      <p:ext uri="{BB962C8B-B14F-4D97-AF65-F5344CB8AC3E}">
        <p14:creationId xmlns:p14="http://schemas.microsoft.com/office/powerpoint/2010/main" val="81123792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78" r:id="rId4"/>
    <p:sldLayoutId id="2147483666" r:id="rId5"/>
    <p:sldLayoutId id="2147483651" r:id="rId6"/>
    <p:sldLayoutId id="2147483679" r:id="rId7"/>
    <p:sldLayoutId id="2147483653" r:id="rId8"/>
    <p:sldLayoutId id="2147483665" r:id="rId9"/>
    <p:sldLayoutId id="2147483664" r:id="rId10"/>
    <p:sldLayoutId id="2147483654" r:id="rId11"/>
    <p:sldLayoutId id="2147483655" r:id="rId12"/>
    <p:sldLayoutId id="2147483669" r:id="rId13"/>
    <p:sldLayoutId id="2147483670" r:id="rId14"/>
    <p:sldLayoutId id="2147483672" r:id="rId15"/>
    <p:sldLayoutId id="2147483674" r:id="rId16"/>
    <p:sldLayoutId id="2147483675" r:id="rId17"/>
    <p:sldLayoutId id="2147483676" r:id="rId18"/>
    <p:sldLayoutId id="2147483677" r:id="rId19"/>
    <p:sldLayoutId id="214748368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60114522/e459f5839f"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7390466-5EB5-4D42-829A-F2A4D0990978}"/>
              </a:ext>
            </a:extLst>
          </p:cNvPr>
          <p:cNvSpPr>
            <a:spLocks noGrp="1"/>
          </p:cNvSpPr>
          <p:nvPr>
            <p:ph type="subTitle" idx="1"/>
          </p:nvPr>
        </p:nvSpPr>
        <p:spPr/>
        <p:txBody>
          <a:bodyPr/>
          <a:lstStyle/>
          <a:p>
            <a:endParaRPr lang="en-GB" dirty="0"/>
          </a:p>
        </p:txBody>
      </p:sp>
      <p:sp>
        <p:nvSpPr>
          <p:cNvPr id="6" name="Title 5">
            <a:extLst>
              <a:ext uri="{FF2B5EF4-FFF2-40B4-BE49-F238E27FC236}">
                <a16:creationId xmlns:a16="http://schemas.microsoft.com/office/drawing/2014/main" id="{DE912DFF-802C-4D76-B9F7-60445D322F23}"/>
              </a:ext>
            </a:extLst>
          </p:cNvPr>
          <p:cNvSpPr>
            <a:spLocks noGrp="1"/>
          </p:cNvSpPr>
          <p:nvPr>
            <p:ph type="ctrTitle"/>
          </p:nvPr>
        </p:nvSpPr>
        <p:spPr/>
        <p:txBody>
          <a:bodyPr/>
          <a:lstStyle/>
          <a:p>
            <a:r>
              <a:rPr lang="en-GB" dirty="0"/>
              <a:t>Hollow Vertices</a:t>
            </a:r>
          </a:p>
        </p:txBody>
      </p:sp>
      <p:sp>
        <p:nvSpPr>
          <p:cNvPr id="8" name="Text Placeholder 7">
            <a:extLst>
              <a:ext uri="{FF2B5EF4-FFF2-40B4-BE49-F238E27FC236}">
                <a16:creationId xmlns:a16="http://schemas.microsoft.com/office/drawing/2014/main" id="{AA12A807-C2F0-4F21-851C-3CF21E8B58FE}"/>
              </a:ext>
            </a:extLst>
          </p:cNvPr>
          <p:cNvSpPr>
            <a:spLocks noGrp="1"/>
          </p:cNvSpPr>
          <p:nvPr>
            <p:ph type="body" sz="quarter" idx="10"/>
          </p:nvPr>
        </p:nvSpPr>
        <p:spPr/>
        <p:txBody>
          <a:bodyPr/>
          <a:lstStyle/>
          <a:p>
            <a:endParaRPr lang="en-GB"/>
          </a:p>
        </p:txBody>
      </p:sp>
      <p:sp>
        <p:nvSpPr>
          <p:cNvPr id="9" name="Text Placeholder 8">
            <a:extLst>
              <a:ext uri="{FF2B5EF4-FFF2-40B4-BE49-F238E27FC236}">
                <a16:creationId xmlns:a16="http://schemas.microsoft.com/office/drawing/2014/main" id="{DA4A085B-CD05-4F32-8534-08BF6953282F}"/>
              </a:ext>
            </a:extLst>
          </p:cNvPr>
          <p:cNvSpPr>
            <a:spLocks noGrp="1"/>
          </p:cNvSpPr>
          <p:nvPr>
            <p:ph type="body" sz="quarter" idx="11"/>
          </p:nvPr>
        </p:nvSpPr>
        <p:spPr/>
        <p:txBody>
          <a:bodyPr/>
          <a:lstStyle/>
          <a:p>
            <a:r>
              <a:rPr lang="en-GB" dirty="0"/>
              <a:t>Norah Lorway</a:t>
            </a:r>
          </a:p>
        </p:txBody>
      </p:sp>
    </p:spTree>
    <p:extLst>
      <p:ext uri="{BB962C8B-B14F-4D97-AF65-F5344CB8AC3E}">
        <p14:creationId xmlns:p14="http://schemas.microsoft.com/office/powerpoint/2010/main" val="428476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64EA1F-1230-4787-9A13-AD874AAA902B}"/>
              </a:ext>
            </a:extLst>
          </p:cNvPr>
          <p:cNvSpPr>
            <a:spLocks noGrp="1"/>
          </p:cNvSpPr>
          <p:nvPr>
            <p:ph type="body" sz="quarter" idx="13"/>
          </p:nvPr>
        </p:nvSpPr>
        <p:spPr/>
        <p:txBody>
          <a:bodyPr/>
          <a:lstStyle/>
          <a:p>
            <a:r>
              <a:rPr lang="en-GB" dirty="0"/>
              <a:t>Page 2</a:t>
            </a:r>
          </a:p>
        </p:txBody>
      </p:sp>
      <p:sp>
        <p:nvSpPr>
          <p:cNvPr id="5" name="Text Placeholder 4">
            <a:extLst>
              <a:ext uri="{FF2B5EF4-FFF2-40B4-BE49-F238E27FC236}">
                <a16:creationId xmlns:a16="http://schemas.microsoft.com/office/drawing/2014/main" id="{B74AE6DB-79A5-476B-A931-409FED44EA0F}"/>
              </a:ext>
            </a:extLst>
          </p:cNvPr>
          <p:cNvSpPr>
            <a:spLocks noGrp="1"/>
          </p:cNvSpPr>
          <p:nvPr>
            <p:ph type="body" sz="quarter" idx="28"/>
          </p:nvPr>
        </p:nvSpPr>
        <p:spPr/>
        <p:txBody>
          <a:bodyPr/>
          <a:lstStyle/>
          <a:p>
            <a:endParaRPr lang="en-GB"/>
          </a:p>
        </p:txBody>
      </p:sp>
      <p:sp>
        <p:nvSpPr>
          <p:cNvPr id="6" name="Text Placeholder 5">
            <a:extLst>
              <a:ext uri="{FF2B5EF4-FFF2-40B4-BE49-F238E27FC236}">
                <a16:creationId xmlns:a16="http://schemas.microsoft.com/office/drawing/2014/main" id="{EEE6143A-F2DA-4646-914C-7DF82F36F8F5}"/>
              </a:ext>
            </a:extLst>
          </p:cNvPr>
          <p:cNvSpPr>
            <a:spLocks noGrp="1"/>
          </p:cNvSpPr>
          <p:nvPr>
            <p:ph type="body" sz="quarter" idx="30"/>
          </p:nvPr>
        </p:nvSpPr>
        <p:spPr/>
        <p:txBody>
          <a:bodyPr/>
          <a:lstStyle/>
          <a:p>
            <a:r>
              <a:rPr lang="en-GB" dirty="0"/>
              <a:t>Page 3</a:t>
            </a:r>
          </a:p>
        </p:txBody>
      </p:sp>
      <p:sp>
        <p:nvSpPr>
          <p:cNvPr id="7" name="Text Placeholder 6">
            <a:extLst>
              <a:ext uri="{FF2B5EF4-FFF2-40B4-BE49-F238E27FC236}">
                <a16:creationId xmlns:a16="http://schemas.microsoft.com/office/drawing/2014/main" id="{858BB313-F3AD-4DEF-B35B-0B343DEE2204}"/>
              </a:ext>
            </a:extLst>
          </p:cNvPr>
          <p:cNvSpPr>
            <a:spLocks noGrp="1"/>
          </p:cNvSpPr>
          <p:nvPr>
            <p:ph type="body" sz="quarter" idx="32"/>
          </p:nvPr>
        </p:nvSpPr>
        <p:spPr/>
        <p:txBody>
          <a:bodyPr/>
          <a:lstStyle/>
          <a:p>
            <a:r>
              <a:rPr lang="en-GB" dirty="0"/>
              <a:t>Page 4</a:t>
            </a:r>
          </a:p>
        </p:txBody>
      </p:sp>
      <p:sp>
        <p:nvSpPr>
          <p:cNvPr id="8" name="Text Placeholder 7">
            <a:extLst>
              <a:ext uri="{FF2B5EF4-FFF2-40B4-BE49-F238E27FC236}">
                <a16:creationId xmlns:a16="http://schemas.microsoft.com/office/drawing/2014/main" id="{5808C2D8-8640-4C16-AE29-AB6FFB84077B}"/>
              </a:ext>
            </a:extLst>
          </p:cNvPr>
          <p:cNvSpPr>
            <a:spLocks noGrp="1"/>
          </p:cNvSpPr>
          <p:nvPr>
            <p:ph type="body" sz="quarter" idx="34"/>
          </p:nvPr>
        </p:nvSpPr>
        <p:spPr/>
        <p:txBody>
          <a:bodyPr/>
          <a:lstStyle/>
          <a:p>
            <a:r>
              <a:rPr lang="en-GB" dirty="0"/>
              <a:t>Page</a:t>
            </a:r>
          </a:p>
        </p:txBody>
      </p:sp>
      <p:sp>
        <p:nvSpPr>
          <p:cNvPr id="9" name="Text Placeholder 8">
            <a:extLst>
              <a:ext uri="{FF2B5EF4-FFF2-40B4-BE49-F238E27FC236}">
                <a16:creationId xmlns:a16="http://schemas.microsoft.com/office/drawing/2014/main" id="{4FA59757-A0D5-4410-9B63-D59A543EC1D0}"/>
              </a:ext>
            </a:extLst>
          </p:cNvPr>
          <p:cNvSpPr>
            <a:spLocks noGrp="1"/>
          </p:cNvSpPr>
          <p:nvPr>
            <p:ph type="body" sz="quarter" idx="36"/>
          </p:nvPr>
        </p:nvSpPr>
        <p:spPr/>
        <p:txBody>
          <a:bodyPr/>
          <a:lstStyle/>
          <a:p>
            <a:r>
              <a:rPr lang="en-GB" dirty="0"/>
              <a:t>Page</a:t>
            </a:r>
          </a:p>
        </p:txBody>
      </p:sp>
    </p:spTree>
    <p:extLst>
      <p:ext uri="{BB962C8B-B14F-4D97-AF65-F5344CB8AC3E}">
        <p14:creationId xmlns:p14="http://schemas.microsoft.com/office/powerpoint/2010/main" val="40584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57C578-0155-44DC-91B2-B035CC111CDF}"/>
              </a:ext>
            </a:extLst>
          </p:cNvPr>
          <p:cNvSpPr>
            <a:spLocks noGrp="1"/>
          </p:cNvSpPr>
          <p:nvPr>
            <p:ph type="body" sz="quarter" idx="13"/>
          </p:nvPr>
        </p:nvSpPr>
        <p:spPr/>
        <p:txBody>
          <a:bodyPr/>
          <a:lstStyle/>
          <a:p>
            <a:r>
              <a:rPr lang="en-GB" dirty="0"/>
              <a:t>Key dates</a:t>
            </a:r>
          </a:p>
          <a:p>
            <a:r>
              <a:rPr lang="en-GB" dirty="0"/>
              <a:t>Role</a:t>
            </a:r>
          </a:p>
          <a:p>
            <a:r>
              <a:rPr lang="en-GB" dirty="0"/>
              <a:t>Funders</a:t>
            </a:r>
          </a:p>
          <a:p>
            <a:r>
              <a:rPr lang="en-GB" dirty="0"/>
              <a:t>Partners</a:t>
            </a:r>
          </a:p>
          <a:p>
            <a:r>
              <a:rPr lang="en-GB" dirty="0"/>
              <a:t>Collaborators/ key people</a:t>
            </a:r>
          </a:p>
          <a:p>
            <a:endParaRPr lang="en-GB" dirty="0"/>
          </a:p>
        </p:txBody>
      </p:sp>
      <p:sp>
        <p:nvSpPr>
          <p:cNvPr id="19" name="Text Placeholder 18">
            <a:extLst>
              <a:ext uri="{FF2B5EF4-FFF2-40B4-BE49-F238E27FC236}">
                <a16:creationId xmlns:a16="http://schemas.microsoft.com/office/drawing/2014/main" id="{EFAAF7AE-A040-429A-A716-72E28EB7819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8663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881B69A-556F-43E5-8C0A-5EA7BA7C9996}"/>
              </a:ext>
            </a:extLst>
          </p:cNvPr>
          <p:cNvSpPr>
            <a:spLocks noGrp="1"/>
          </p:cNvSpPr>
          <p:nvPr>
            <p:ph type="subTitle" idx="1"/>
          </p:nvPr>
        </p:nvSpPr>
        <p:spPr>
          <a:xfrm>
            <a:off x="337644" y="2381770"/>
            <a:ext cx="11059886" cy="3336450"/>
          </a:xfrm>
        </p:spPr>
        <p:txBody>
          <a:bodyPr/>
          <a:lstStyle/>
          <a:p>
            <a:r>
              <a:rPr lang="en-GB" dirty="0"/>
              <a:t>Hollow Vertices is an improvisatory audio-visual performance environment. The piece was created by Norah Lorway, who lives code during the performance, Kiran </a:t>
            </a:r>
            <a:r>
              <a:rPr lang="en-GB" dirty="0" err="1"/>
              <a:t>Bhumber</a:t>
            </a:r>
            <a:r>
              <a:rPr lang="en-GB" dirty="0"/>
              <a:t> on clarinet and Nancy Lee who VJs throughout the performance. </a:t>
            </a:r>
          </a:p>
          <a:p>
            <a:r>
              <a:rPr lang="en-GB" dirty="0"/>
              <a:t>The sonic components are co-created through live coding in the real-time audio synthesis language, Supercollider. This results in the creation of dense percussive and ambient textures. The two sound sources are linked through a custom built network upon which each performer has control over the others’ code. This produces developmental elements in the composition. This is combined with an amplified </a:t>
            </a:r>
            <a:r>
              <a:rPr lang="en-GB" dirty="0" err="1"/>
              <a:t>clarinetist</a:t>
            </a:r>
            <a:r>
              <a:rPr lang="en-GB" dirty="0"/>
              <a:t> using a custom programmed pedal board in Max/MSP to drive live audio effects.</a:t>
            </a:r>
          </a:p>
          <a:p>
            <a:r>
              <a:rPr lang="en-GB" dirty="0"/>
              <a:t>A projected image is displaying the sound source’s live-code, framed by another projection of video content manipulated in real-time through an internal video feedback process programmed in </a:t>
            </a:r>
            <a:r>
              <a:rPr lang="en-GB" dirty="0" err="1"/>
              <a:t>CoGe</a:t>
            </a:r>
            <a:r>
              <a:rPr lang="en-GB" dirty="0"/>
              <a:t> VJ. The video feedback is processed by custom-built effects that transform the content into new video feedback abstractions. Effects are programmed so unpredictable visual outcomes or glitches appear. The visual glitches aid in the transitional process between visual aesthetics during the performance. Some visual effects are programmed to interact rhythmically with the composition, and some are manually controlled as the piece is improvised.</a:t>
            </a:r>
          </a:p>
          <a:p>
            <a:r>
              <a:rPr lang="en-GB" dirty="0"/>
              <a:t>The composition converges disciplines and mediums by augmenting sensorial modalities through human-computer interaction. This is realized through employing different programming languages, combinations of instruments, and reacting to the collective output while maintaining awareness of individual contributions to the composition.</a:t>
            </a:r>
          </a:p>
          <a:p>
            <a:r>
              <a:rPr lang="en-GB" dirty="0"/>
              <a:t>Hollow Vertices was premiered at Vivo New Media </a:t>
            </a:r>
            <a:r>
              <a:rPr lang="en-GB" dirty="0" err="1"/>
              <a:t>Center</a:t>
            </a:r>
            <a:r>
              <a:rPr lang="en-GB" dirty="0"/>
              <a:t> in Vancouver British Columbia, Canada in 2015. It has had subsequent performances at the International Conference on New Musical Interfaces in Brisbane, Australia in 2016, a tour of Asia in 2016, Toronto Electroacoustic Symposium, Canada in 2016 and finally the International Conference on Live Coding in Hamilton Canada, 2016.</a:t>
            </a:r>
          </a:p>
        </p:txBody>
      </p:sp>
      <p:sp>
        <p:nvSpPr>
          <p:cNvPr id="5" name="Text Placeholder 4">
            <a:extLst>
              <a:ext uri="{FF2B5EF4-FFF2-40B4-BE49-F238E27FC236}">
                <a16:creationId xmlns:a16="http://schemas.microsoft.com/office/drawing/2014/main" id="{8DE94B19-5A06-4C98-A2FB-9C6F5C1E50A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8966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2B536CF-B56F-4B0A-9020-78A8DB975061}"/>
              </a:ext>
            </a:extLst>
          </p:cNvPr>
          <p:cNvSpPr>
            <a:spLocks noGrp="1"/>
          </p:cNvSpPr>
          <p:nvPr>
            <p:ph type="body" sz="quarter" idx="16"/>
          </p:nvPr>
        </p:nvSpPr>
        <p:spPr/>
        <p:txBody>
          <a:bodyPr/>
          <a:lstStyle/>
          <a:p>
            <a:endParaRPr lang="en-GB"/>
          </a:p>
        </p:txBody>
      </p:sp>
      <p:sp>
        <p:nvSpPr>
          <p:cNvPr id="13" name="Text Placeholder 12">
            <a:extLst>
              <a:ext uri="{FF2B5EF4-FFF2-40B4-BE49-F238E27FC236}">
                <a16:creationId xmlns:a16="http://schemas.microsoft.com/office/drawing/2014/main" id="{00AFBDDB-B76D-45A5-A245-0F622673406E}"/>
              </a:ext>
            </a:extLst>
          </p:cNvPr>
          <p:cNvSpPr>
            <a:spLocks noGrp="1"/>
          </p:cNvSpPr>
          <p:nvPr>
            <p:ph type="body" sz="quarter" idx="17"/>
          </p:nvPr>
        </p:nvSpPr>
        <p:spPr/>
        <p:txBody>
          <a:bodyPr/>
          <a:lstStyle/>
          <a:p>
            <a:endParaRPr lang="en-GB"/>
          </a:p>
        </p:txBody>
      </p:sp>
      <p:pic>
        <p:nvPicPr>
          <p:cNvPr id="2" name="Picture 1">
            <a:extLst>
              <a:ext uri="{FF2B5EF4-FFF2-40B4-BE49-F238E27FC236}">
                <a16:creationId xmlns:a16="http://schemas.microsoft.com/office/drawing/2014/main" id="{DA926E83-1655-41E3-B44C-2C2C72952162}"/>
              </a:ext>
            </a:extLst>
          </p:cNvPr>
          <p:cNvPicPr>
            <a:picLocks noChangeAspect="1"/>
          </p:cNvPicPr>
          <p:nvPr/>
        </p:nvPicPr>
        <p:blipFill>
          <a:blip r:embed="rId2"/>
          <a:stretch>
            <a:fillRect/>
          </a:stretch>
        </p:blipFill>
        <p:spPr>
          <a:xfrm>
            <a:off x="6153304" y="2340826"/>
            <a:ext cx="5531134" cy="3124361"/>
          </a:xfrm>
          <a:prstGeom prst="rect">
            <a:avLst/>
          </a:prstGeom>
        </p:spPr>
      </p:pic>
      <p:sp>
        <p:nvSpPr>
          <p:cNvPr id="11" name="Text Placeholder 10">
            <a:extLst>
              <a:ext uri="{FF2B5EF4-FFF2-40B4-BE49-F238E27FC236}">
                <a16:creationId xmlns:a16="http://schemas.microsoft.com/office/drawing/2014/main" id="{1088AD96-63DE-4372-88F9-DD08929F60BC}"/>
              </a:ext>
            </a:extLst>
          </p:cNvPr>
          <p:cNvSpPr>
            <a:spLocks noGrp="1"/>
          </p:cNvSpPr>
          <p:nvPr>
            <p:ph type="body" sz="quarter" idx="12"/>
          </p:nvPr>
        </p:nvSpPr>
        <p:spPr/>
        <p:txBody>
          <a:bodyPr/>
          <a:lstStyle/>
          <a:p>
            <a:r>
              <a:rPr lang="en-GB" dirty="0"/>
              <a:t>Hollow Vertices</a:t>
            </a:r>
          </a:p>
          <a:p>
            <a:r>
              <a:rPr lang="en-GB" dirty="0">
                <a:hlinkClick r:id="rId3"/>
              </a:rPr>
              <a:t>https://vimeo.com/460114522/e459f5839f</a:t>
            </a:r>
            <a:endParaRPr lang="en-GB" dirty="0"/>
          </a:p>
          <a:p>
            <a:r>
              <a:rPr lang="en-GB" dirty="0"/>
              <a:t>Running time: 10:28</a:t>
            </a:r>
          </a:p>
        </p:txBody>
      </p:sp>
      <p:sp>
        <p:nvSpPr>
          <p:cNvPr id="14" name="Content Placeholder 13">
            <a:extLst>
              <a:ext uri="{FF2B5EF4-FFF2-40B4-BE49-F238E27FC236}">
                <a16:creationId xmlns:a16="http://schemas.microsoft.com/office/drawing/2014/main" id="{E30AAB60-4451-4A8D-A186-B006CD3F89B5}"/>
              </a:ext>
            </a:extLst>
          </p:cNvPr>
          <p:cNvSpPr>
            <a:spLocks noGrp="1"/>
          </p:cNvSpPr>
          <p:nvPr>
            <p:ph idx="18"/>
          </p:nvPr>
        </p:nvSpPr>
        <p:spPr/>
        <p:txBody>
          <a:bodyPr/>
          <a:lstStyle/>
          <a:p>
            <a:endParaRPr lang="en-GB" dirty="0"/>
          </a:p>
        </p:txBody>
      </p:sp>
      <p:sp>
        <p:nvSpPr>
          <p:cNvPr id="10" name="Text Placeholder 9">
            <a:extLst>
              <a:ext uri="{FF2B5EF4-FFF2-40B4-BE49-F238E27FC236}">
                <a16:creationId xmlns:a16="http://schemas.microsoft.com/office/drawing/2014/main" id="{666A67AD-8325-4581-92DC-23E324A79C1C}"/>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530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F489C8A-2AD2-4DF0-8109-365746967723}"/>
              </a:ext>
            </a:extLst>
          </p:cNvPr>
          <p:cNvSpPr>
            <a:spLocks noGrp="1"/>
          </p:cNvSpPr>
          <p:nvPr>
            <p:ph type="body" sz="quarter" idx="12"/>
          </p:nvPr>
        </p:nvSpPr>
        <p:spPr/>
        <p:txBody>
          <a:bodyPr/>
          <a:lstStyle/>
          <a:p>
            <a:endParaRPr lang="en-GB" dirty="0"/>
          </a:p>
        </p:txBody>
      </p:sp>
      <p:sp>
        <p:nvSpPr>
          <p:cNvPr id="7" name="Text Placeholder 6">
            <a:extLst>
              <a:ext uri="{FF2B5EF4-FFF2-40B4-BE49-F238E27FC236}">
                <a16:creationId xmlns:a16="http://schemas.microsoft.com/office/drawing/2014/main" id="{9ADF4640-6B9F-47B1-9ECB-112C1209486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8016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8F4D680-D74F-4563-9F8D-F99FCDDA8092}"/>
              </a:ext>
            </a:extLst>
          </p:cNvPr>
          <p:cNvSpPr>
            <a:spLocks noGrp="1"/>
          </p:cNvSpPr>
          <p:nvPr>
            <p:ph idx="18"/>
          </p:nvPr>
        </p:nvSpPr>
        <p:spPr/>
        <p:txBody>
          <a:bodyPr/>
          <a:lstStyle/>
          <a:p>
            <a:endParaRPr lang="en-GB"/>
          </a:p>
        </p:txBody>
      </p:sp>
      <p:sp>
        <p:nvSpPr>
          <p:cNvPr id="13" name="Text Placeholder 12">
            <a:extLst>
              <a:ext uri="{FF2B5EF4-FFF2-40B4-BE49-F238E27FC236}">
                <a16:creationId xmlns:a16="http://schemas.microsoft.com/office/drawing/2014/main" id="{03753649-E3CA-4E12-B596-E6939B74D5D3}"/>
              </a:ext>
            </a:extLst>
          </p:cNvPr>
          <p:cNvSpPr>
            <a:spLocks noGrp="1"/>
          </p:cNvSpPr>
          <p:nvPr>
            <p:ph type="body" sz="quarter" idx="12"/>
          </p:nvPr>
        </p:nvSpPr>
        <p:spPr/>
        <p:txBody>
          <a:bodyPr/>
          <a:lstStyle/>
          <a:p>
            <a:endParaRPr lang="en-GB"/>
          </a:p>
        </p:txBody>
      </p:sp>
      <p:sp>
        <p:nvSpPr>
          <p:cNvPr id="14" name="Text Placeholder 13">
            <a:extLst>
              <a:ext uri="{FF2B5EF4-FFF2-40B4-BE49-F238E27FC236}">
                <a16:creationId xmlns:a16="http://schemas.microsoft.com/office/drawing/2014/main" id="{99EFC837-4136-41A0-BE77-E81224125682}"/>
              </a:ext>
            </a:extLst>
          </p:cNvPr>
          <p:cNvSpPr>
            <a:spLocks noGrp="1"/>
          </p:cNvSpPr>
          <p:nvPr>
            <p:ph type="body" sz="quarter" idx="16"/>
          </p:nvPr>
        </p:nvSpPr>
        <p:spPr/>
        <p:txBody>
          <a:bodyPr/>
          <a:lstStyle/>
          <a:p>
            <a:endParaRPr lang="en-GB"/>
          </a:p>
        </p:txBody>
      </p:sp>
      <p:sp>
        <p:nvSpPr>
          <p:cNvPr id="15" name="Text Placeholder 14">
            <a:extLst>
              <a:ext uri="{FF2B5EF4-FFF2-40B4-BE49-F238E27FC236}">
                <a16:creationId xmlns:a16="http://schemas.microsoft.com/office/drawing/2014/main" id="{C835E0C3-2B8D-4EBB-85F1-74228E0250E4}"/>
              </a:ext>
            </a:extLst>
          </p:cNvPr>
          <p:cNvSpPr>
            <a:spLocks noGrp="1"/>
          </p:cNvSpPr>
          <p:nvPr>
            <p:ph type="body" sz="quarter" idx="17"/>
          </p:nvPr>
        </p:nvSpPr>
        <p:spPr/>
        <p:txBody>
          <a:bodyPr/>
          <a:lstStyle/>
          <a:p>
            <a:endParaRPr lang="en-GB"/>
          </a:p>
        </p:txBody>
      </p:sp>
      <p:sp>
        <p:nvSpPr>
          <p:cNvPr id="12" name="Text Placeholder 11">
            <a:extLst>
              <a:ext uri="{FF2B5EF4-FFF2-40B4-BE49-F238E27FC236}">
                <a16:creationId xmlns:a16="http://schemas.microsoft.com/office/drawing/2014/main" id="{211235E5-87EB-4CAA-AF63-2965BE62483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0500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D6C33F5-F785-4AB0-B759-0948C7570C5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11492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B2D2C487002E4AAE81E084377E423B" ma:contentTypeVersion="13" ma:contentTypeDescription="Create a new document." ma:contentTypeScope="" ma:versionID="f6c01227b9c344cf9bb7c0a2b68de272">
  <xsd:schema xmlns:xsd="http://www.w3.org/2001/XMLSchema" xmlns:xs="http://www.w3.org/2001/XMLSchema" xmlns:p="http://schemas.microsoft.com/office/2006/metadata/properties" xmlns:ns3="2011d4ac-ae4b-4a07-9a5a-0c29cfb7c164" xmlns:ns4="fce40644-dbef-4d00-bdfe-8e4c57bbc1a1" targetNamespace="http://schemas.microsoft.com/office/2006/metadata/properties" ma:root="true" ma:fieldsID="a70b6689159b18f9ea459eb539d23e7c" ns3:_="" ns4:_="">
    <xsd:import namespace="2011d4ac-ae4b-4a07-9a5a-0c29cfb7c164"/>
    <xsd:import namespace="fce40644-dbef-4d00-bdfe-8e4c57bbc1a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1d4ac-ae4b-4a07-9a5a-0c29cfb7c1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40644-dbef-4d00-bdfe-8e4c57bbc1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8D6870-913B-4FE0-A05F-897F27DB8DD5}">
  <ds:schemaRefs>
    <ds:schemaRef ds:uri="http://schemas.microsoft.com/sharepoint/v3/contenttype/forms"/>
  </ds:schemaRefs>
</ds:datastoreItem>
</file>

<file path=customXml/itemProps2.xml><?xml version="1.0" encoding="utf-8"?>
<ds:datastoreItem xmlns:ds="http://schemas.openxmlformats.org/officeDocument/2006/customXml" ds:itemID="{A4E6BFD1-4FC9-4D08-87C9-5E6BC3737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11d4ac-ae4b-4a07-9a5a-0c29cfb7c164"/>
    <ds:schemaRef ds:uri="fce40644-dbef-4d00-bdfe-8e4c57bbc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831B22-0CD3-4142-B833-7F1FC69C1AAF}">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fce40644-dbef-4d00-bdfe-8e4c57bbc1a1"/>
    <ds:schemaRef ds:uri="2011d4ac-ae4b-4a07-9a5a-0c29cfb7c164"/>
  </ds:schemaRefs>
</ds:datastoreItem>
</file>

<file path=docProps/app.xml><?xml version="1.0" encoding="utf-8"?>
<Properties xmlns="http://schemas.openxmlformats.org/officeDocument/2006/extended-properties" xmlns:vt="http://schemas.openxmlformats.org/officeDocument/2006/docPropsVTypes">
  <TotalTime>8548</TotalTime>
  <Words>363</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SemiBold</vt:lpstr>
      <vt:lpstr>Open Sans</vt:lpstr>
      <vt:lpstr>Office Theme</vt:lpstr>
      <vt:lpstr>Hollow Vertices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 Portfolio Submissions</dc:title>
  <dc:creator>Mesropians, Laurence</dc:creator>
  <cp:lastModifiedBy>Lake, Christina</cp:lastModifiedBy>
  <cp:revision>50</cp:revision>
  <dcterms:created xsi:type="dcterms:W3CDTF">2020-03-24T16:44:22Z</dcterms:created>
  <dcterms:modified xsi:type="dcterms:W3CDTF">2020-11-16T09:39:13Z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0x0101000FB2D2C487002E4AAE81E084377E423B</vt:lpwstr>
  </property>
</Properties>
</file>